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Della Respira" panose="020B0604020202020204" charset="0"/>
      <p:regular r:id="rId15"/>
    </p:embeddedFont>
    <p:embeddedFont>
      <p:font typeface="Midan" panose="020B0604020202020204" charset="-78"/>
      <p:regular r:id="rId16"/>
    </p:embeddedFont>
    <p:embeddedFont>
      <p:font typeface="Midan Bold" panose="020B0604020202020204" charset="-78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76" y="-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7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7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jpeg"/><Relationship Id="rId7" Type="http://schemas.openxmlformats.org/officeDocument/2006/relationships/image" Target="../media/image19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jpeg"/><Relationship Id="rId7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029200" y="-3138610"/>
            <a:ext cx="8229600" cy="16564221"/>
          </a:xfrm>
          <a:custGeom>
            <a:avLst/>
            <a:gdLst/>
            <a:ahLst/>
            <a:cxnLst/>
            <a:rect l="l" t="t" r="r" b="b"/>
            <a:pathLst>
              <a:path w="8229600" h="16564221">
                <a:moveTo>
                  <a:pt x="0" y="0"/>
                </a:moveTo>
                <a:lnTo>
                  <a:pt x="8229600" y="0"/>
                </a:lnTo>
                <a:lnTo>
                  <a:pt x="8229600" y="16564220"/>
                </a:lnTo>
                <a:lnTo>
                  <a:pt x="0" y="16564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478" r="-25478"/>
            </a:stretch>
          </a:blipFill>
        </p:spPr>
      </p:sp>
      <p:sp>
        <p:nvSpPr>
          <p:cNvPr id="4" name="Freeform 4"/>
          <p:cNvSpPr/>
          <p:nvPr/>
        </p:nvSpPr>
        <p:spPr>
          <a:xfrm rot="397004">
            <a:off x="4222512" y="5914394"/>
            <a:ext cx="9818041" cy="3113093"/>
          </a:xfrm>
          <a:custGeom>
            <a:avLst/>
            <a:gdLst/>
            <a:ahLst/>
            <a:cxnLst/>
            <a:rect l="l" t="t" r="r" b="b"/>
            <a:pathLst>
              <a:path w="9818041" h="3113093">
                <a:moveTo>
                  <a:pt x="0" y="0"/>
                </a:moveTo>
                <a:lnTo>
                  <a:pt x="9818041" y="0"/>
                </a:lnTo>
                <a:lnTo>
                  <a:pt x="9818041" y="3113093"/>
                </a:lnTo>
                <a:lnTo>
                  <a:pt x="0" y="3113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960" b="-2096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40970" y="4727995"/>
            <a:ext cx="3674323" cy="5974510"/>
          </a:xfrm>
          <a:custGeom>
            <a:avLst/>
            <a:gdLst/>
            <a:ahLst/>
            <a:cxnLst/>
            <a:rect l="l" t="t" r="r" b="b"/>
            <a:pathLst>
              <a:path w="3674323" h="5974510">
                <a:moveTo>
                  <a:pt x="0" y="0"/>
                </a:moveTo>
                <a:lnTo>
                  <a:pt x="3674324" y="0"/>
                </a:lnTo>
                <a:lnTo>
                  <a:pt x="3674324" y="5974510"/>
                </a:lnTo>
                <a:lnTo>
                  <a:pt x="0" y="5974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22478" y="5143500"/>
            <a:ext cx="3759041" cy="5143500"/>
          </a:xfrm>
          <a:custGeom>
            <a:avLst/>
            <a:gdLst/>
            <a:ahLst/>
            <a:cxnLst/>
            <a:rect l="l" t="t" r="r" b="b"/>
            <a:pathLst>
              <a:path w="3759041" h="5143500">
                <a:moveTo>
                  <a:pt x="0" y="0"/>
                </a:moveTo>
                <a:lnTo>
                  <a:pt x="3759041" y="0"/>
                </a:lnTo>
                <a:lnTo>
                  <a:pt x="375904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49218" y="2789282"/>
            <a:ext cx="13189565" cy="155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445748"/>
                </a:solidFill>
                <a:latin typeface="Della Respira"/>
              </a:rPr>
              <a:t>SNAKE ZENXIA</a:t>
            </a:r>
          </a:p>
        </p:txBody>
      </p:sp>
      <p:sp>
        <p:nvSpPr>
          <p:cNvPr id="8" name="Freeform 8"/>
          <p:cNvSpPr/>
          <p:nvPr/>
        </p:nvSpPr>
        <p:spPr>
          <a:xfrm rot="-4042039">
            <a:off x="2022530" y="2028311"/>
            <a:ext cx="1071991" cy="812764"/>
          </a:xfrm>
          <a:custGeom>
            <a:avLst/>
            <a:gdLst/>
            <a:ahLst/>
            <a:cxnLst/>
            <a:rect l="l" t="t" r="r" b="b"/>
            <a:pathLst>
              <a:path w="1071991" h="812764">
                <a:moveTo>
                  <a:pt x="0" y="0"/>
                </a:moveTo>
                <a:lnTo>
                  <a:pt x="1071990" y="0"/>
                </a:lnTo>
                <a:lnTo>
                  <a:pt x="1071990" y="812764"/>
                </a:lnTo>
                <a:lnTo>
                  <a:pt x="0" y="8127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063084">
            <a:off x="2491057" y="2111698"/>
            <a:ext cx="1071991" cy="812764"/>
          </a:xfrm>
          <a:custGeom>
            <a:avLst/>
            <a:gdLst/>
            <a:ahLst/>
            <a:cxnLst/>
            <a:rect l="l" t="t" r="r" b="b"/>
            <a:pathLst>
              <a:path w="1071991" h="812764">
                <a:moveTo>
                  <a:pt x="0" y="0"/>
                </a:moveTo>
                <a:lnTo>
                  <a:pt x="1071991" y="0"/>
                </a:lnTo>
                <a:lnTo>
                  <a:pt x="1071991" y="812764"/>
                </a:lnTo>
                <a:lnTo>
                  <a:pt x="0" y="8127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306180" flipH="1">
            <a:off x="15296047" y="2076667"/>
            <a:ext cx="1071991" cy="812764"/>
          </a:xfrm>
          <a:custGeom>
            <a:avLst/>
            <a:gdLst/>
            <a:ahLst/>
            <a:cxnLst/>
            <a:rect l="l" t="t" r="r" b="b"/>
            <a:pathLst>
              <a:path w="1071991" h="812764">
                <a:moveTo>
                  <a:pt x="1071991" y="0"/>
                </a:moveTo>
                <a:lnTo>
                  <a:pt x="0" y="0"/>
                </a:lnTo>
                <a:lnTo>
                  <a:pt x="0" y="812763"/>
                </a:lnTo>
                <a:lnTo>
                  <a:pt x="1071991" y="812763"/>
                </a:lnTo>
                <a:lnTo>
                  <a:pt x="10719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229885" flipH="1">
            <a:off x="14786764" y="1957290"/>
            <a:ext cx="1071991" cy="812764"/>
          </a:xfrm>
          <a:custGeom>
            <a:avLst/>
            <a:gdLst/>
            <a:ahLst/>
            <a:cxnLst/>
            <a:rect l="l" t="t" r="r" b="b"/>
            <a:pathLst>
              <a:path w="1071991" h="812764">
                <a:moveTo>
                  <a:pt x="1071991" y="0"/>
                </a:moveTo>
                <a:lnTo>
                  <a:pt x="0" y="0"/>
                </a:lnTo>
                <a:lnTo>
                  <a:pt x="0" y="812764"/>
                </a:lnTo>
                <a:lnTo>
                  <a:pt x="1071991" y="812764"/>
                </a:lnTo>
                <a:lnTo>
                  <a:pt x="10719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93743" y="6099723"/>
            <a:ext cx="8500515" cy="219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445748"/>
                </a:solidFill>
                <a:latin typeface="Midan"/>
              </a:rPr>
              <a:t>by </a:t>
            </a:r>
          </a:p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445748"/>
                </a:solidFill>
                <a:latin typeface="Midan"/>
              </a:rPr>
              <a:t>JSL SASI REKHA &amp; EPSHITA SARKAR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67163" y="4407662"/>
            <a:ext cx="8953674" cy="74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445748"/>
                </a:solidFill>
                <a:latin typeface="Della Respira"/>
              </a:rPr>
              <a:t>GROUP 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86257" t="-19846" b="-198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38342"/>
            <a:ext cx="18288000" cy="1894295"/>
          </a:xfrm>
          <a:custGeom>
            <a:avLst/>
            <a:gdLst/>
            <a:ahLst/>
            <a:cxnLst/>
            <a:rect l="l" t="t" r="r" b="b"/>
            <a:pathLst>
              <a:path w="18288000" h="1894295">
                <a:moveTo>
                  <a:pt x="0" y="0"/>
                </a:moveTo>
                <a:lnTo>
                  <a:pt x="18288000" y="0"/>
                </a:lnTo>
                <a:lnTo>
                  <a:pt x="18288000" y="1894295"/>
                </a:lnTo>
                <a:lnTo>
                  <a:pt x="0" y="1894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4321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5251" y="1142919"/>
            <a:ext cx="1431242" cy="1085142"/>
          </a:xfrm>
          <a:custGeom>
            <a:avLst/>
            <a:gdLst/>
            <a:ahLst/>
            <a:cxnLst/>
            <a:rect l="l" t="t" r="r" b="b"/>
            <a:pathLst>
              <a:path w="1431242" h="1085142">
                <a:moveTo>
                  <a:pt x="0" y="0"/>
                </a:moveTo>
                <a:lnTo>
                  <a:pt x="1431242" y="0"/>
                </a:lnTo>
                <a:lnTo>
                  <a:pt x="1431242" y="1085142"/>
                </a:lnTo>
                <a:lnTo>
                  <a:pt x="0" y="1085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85474" y="1142919"/>
            <a:ext cx="1431242" cy="1085142"/>
          </a:xfrm>
          <a:custGeom>
            <a:avLst/>
            <a:gdLst/>
            <a:ahLst/>
            <a:cxnLst/>
            <a:rect l="l" t="t" r="r" b="b"/>
            <a:pathLst>
              <a:path w="1431242" h="1085142">
                <a:moveTo>
                  <a:pt x="1431242" y="0"/>
                </a:moveTo>
                <a:lnTo>
                  <a:pt x="0" y="0"/>
                </a:lnTo>
                <a:lnTo>
                  <a:pt x="0" y="1085142"/>
                </a:lnTo>
                <a:lnTo>
                  <a:pt x="1431242" y="1085142"/>
                </a:lnTo>
                <a:lnTo>
                  <a:pt x="14312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09805" y="2912831"/>
            <a:ext cx="7891491" cy="6795702"/>
            <a:chOff x="0" y="0"/>
            <a:chExt cx="2336058" cy="20116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2338598" cy="2009140"/>
            </a:xfrm>
            <a:custGeom>
              <a:avLst/>
              <a:gdLst/>
              <a:ahLst/>
              <a:cxnLst/>
              <a:rect l="l" t="t" r="r" b="b"/>
              <a:pathLst>
                <a:path w="2338598" h="2009140">
                  <a:moveTo>
                    <a:pt x="2337349" y="1778000"/>
                  </a:moveTo>
                  <a:cubicBezTo>
                    <a:pt x="2336100" y="1276350"/>
                    <a:pt x="2321109" y="598170"/>
                    <a:pt x="2321109" y="97790"/>
                  </a:cubicBezTo>
                  <a:cubicBezTo>
                    <a:pt x="2321109" y="90170"/>
                    <a:pt x="2322358" y="82550"/>
                    <a:pt x="2322358" y="76200"/>
                  </a:cubicBezTo>
                  <a:cubicBezTo>
                    <a:pt x="2321109" y="74930"/>
                    <a:pt x="2319860" y="74930"/>
                    <a:pt x="2318611" y="73660"/>
                  </a:cubicBezTo>
                  <a:cubicBezTo>
                    <a:pt x="2318611" y="73660"/>
                    <a:pt x="2317361" y="74930"/>
                    <a:pt x="2317361" y="76200"/>
                  </a:cubicBezTo>
                  <a:cubicBezTo>
                    <a:pt x="2314863" y="82550"/>
                    <a:pt x="2309866" y="82550"/>
                    <a:pt x="2304869" y="82550"/>
                  </a:cubicBezTo>
                  <a:cubicBezTo>
                    <a:pt x="2298623" y="81280"/>
                    <a:pt x="2292377" y="74930"/>
                    <a:pt x="2284882" y="77470"/>
                  </a:cubicBezTo>
                  <a:cubicBezTo>
                    <a:pt x="2282383" y="78740"/>
                    <a:pt x="2277386" y="76200"/>
                    <a:pt x="2276137" y="73660"/>
                  </a:cubicBezTo>
                  <a:cubicBezTo>
                    <a:pt x="2272389" y="68580"/>
                    <a:pt x="2267392" y="68580"/>
                    <a:pt x="2262395" y="71120"/>
                  </a:cubicBezTo>
                  <a:cubicBezTo>
                    <a:pt x="2259897" y="72390"/>
                    <a:pt x="2257398" y="71120"/>
                    <a:pt x="2254900" y="71120"/>
                  </a:cubicBezTo>
                  <a:cubicBezTo>
                    <a:pt x="2251152" y="71120"/>
                    <a:pt x="2246155" y="69850"/>
                    <a:pt x="2242408" y="68580"/>
                  </a:cubicBezTo>
                  <a:cubicBezTo>
                    <a:pt x="2241158" y="68580"/>
                    <a:pt x="2238660" y="67310"/>
                    <a:pt x="2237411" y="67310"/>
                  </a:cubicBezTo>
                  <a:cubicBezTo>
                    <a:pt x="2233663" y="66040"/>
                    <a:pt x="2229915" y="62230"/>
                    <a:pt x="2226168" y="67310"/>
                  </a:cubicBezTo>
                  <a:cubicBezTo>
                    <a:pt x="2226168" y="67310"/>
                    <a:pt x="2223669" y="67310"/>
                    <a:pt x="2222420" y="66040"/>
                  </a:cubicBezTo>
                  <a:cubicBezTo>
                    <a:pt x="2221171" y="63500"/>
                    <a:pt x="2219922" y="59690"/>
                    <a:pt x="2218672" y="57150"/>
                  </a:cubicBezTo>
                  <a:cubicBezTo>
                    <a:pt x="2216174" y="53340"/>
                    <a:pt x="2216174" y="46990"/>
                    <a:pt x="2212426" y="44450"/>
                  </a:cubicBezTo>
                  <a:cubicBezTo>
                    <a:pt x="2209928" y="43180"/>
                    <a:pt x="2208678" y="41910"/>
                    <a:pt x="2207429" y="39370"/>
                  </a:cubicBezTo>
                  <a:cubicBezTo>
                    <a:pt x="2207429" y="38100"/>
                    <a:pt x="2204931" y="36830"/>
                    <a:pt x="2204931" y="35560"/>
                  </a:cubicBezTo>
                  <a:lnTo>
                    <a:pt x="2201183" y="31750"/>
                  </a:lnTo>
                  <a:cubicBezTo>
                    <a:pt x="2199934" y="29210"/>
                    <a:pt x="2198684" y="25400"/>
                    <a:pt x="2196186" y="24130"/>
                  </a:cubicBezTo>
                  <a:cubicBezTo>
                    <a:pt x="2191189" y="20320"/>
                    <a:pt x="2189940" y="15240"/>
                    <a:pt x="2192438" y="8890"/>
                  </a:cubicBezTo>
                  <a:cubicBezTo>
                    <a:pt x="2188691" y="7620"/>
                    <a:pt x="2186192" y="5080"/>
                    <a:pt x="2182445" y="5080"/>
                  </a:cubicBezTo>
                  <a:cubicBezTo>
                    <a:pt x="2167454" y="6350"/>
                    <a:pt x="2151214" y="8890"/>
                    <a:pt x="2136223" y="10160"/>
                  </a:cubicBezTo>
                  <a:cubicBezTo>
                    <a:pt x="2133725" y="10160"/>
                    <a:pt x="2129977" y="11430"/>
                    <a:pt x="2128728" y="12700"/>
                  </a:cubicBezTo>
                  <a:cubicBezTo>
                    <a:pt x="2118734" y="19050"/>
                    <a:pt x="2108740" y="13970"/>
                    <a:pt x="2098746" y="12700"/>
                  </a:cubicBezTo>
                  <a:cubicBezTo>
                    <a:pt x="2091251" y="12700"/>
                    <a:pt x="2083755" y="8890"/>
                    <a:pt x="2076260" y="7620"/>
                  </a:cubicBezTo>
                  <a:cubicBezTo>
                    <a:pt x="2067516" y="6350"/>
                    <a:pt x="2060020" y="7620"/>
                    <a:pt x="2051276" y="6350"/>
                  </a:cubicBezTo>
                  <a:cubicBezTo>
                    <a:pt x="2050026" y="6350"/>
                    <a:pt x="2048777" y="5080"/>
                    <a:pt x="2047528" y="3810"/>
                  </a:cubicBezTo>
                  <a:cubicBezTo>
                    <a:pt x="2045029" y="0"/>
                    <a:pt x="2040032" y="1270"/>
                    <a:pt x="2037534" y="2540"/>
                  </a:cubicBezTo>
                  <a:cubicBezTo>
                    <a:pt x="2033786" y="5080"/>
                    <a:pt x="2032537" y="8890"/>
                    <a:pt x="2030039" y="12700"/>
                  </a:cubicBezTo>
                  <a:cubicBezTo>
                    <a:pt x="2023792" y="13970"/>
                    <a:pt x="2015048" y="15240"/>
                    <a:pt x="2008802" y="19050"/>
                  </a:cubicBezTo>
                  <a:cubicBezTo>
                    <a:pt x="2003805" y="21590"/>
                    <a:pt x="2001307" y="22860"/>
                    <a:pt x="1997559" y="20320"/>
                  </a:cubicBezTo>
                  <a:lnTo>
                    <a:pt x="1996309" y="21590"/>
                  </a:lnTo>
                  <a:cubicBezTo>
                    <a:pt x="1998808" y="24130"/>
                    <a:pt x="2000057" y="27940"/>
                    <a:pt x="2002556" y="30480"/>
                  </a:cubicBezTo>
                  <a:cubicBezTo>
                    <a:pt x="1998808" y="31750"/>
                    <a:pt x="1993811" y="34290"/>
                    <a:pt x="1991313" y="33020"/>
                  </a:cubicBezTo>
                  <a:cubicBezTo>
                    <a:pt x="1985066" y="31750"/>
                    <a:pt x="1982568" y="34290"/>
                    <a:pt x="1977571" y="36830"/>
                  </a:cubicBezTo>
                  <a:cubicBezTo>
                    <a:pt x="1972574" y="40640"/>
                    <a:pt x="1966328" y="43180"/>
                    <a:pt x="1961331" y="45720"/>
                  </a:cubicBezTo>
                  <a:cubicBezTo>
                    <a:pt x="1960082" y="45720"/>
                    <a:pt x="1958833" y="45720"/>
                    <a:pt x="1957583" y="44450"/>
                  </a:cubicBezTo>
                  <a:cubicBezTo>
                    <a:pt x="1956334" y="44450"/>
                    <a:pt x="1955085" y="43180"/>
                    <a:pt x="1955085" y="43180"/>
                  </a:cubicBezTo>
                  <a:cubicBezTo>
                    <a:pt x="1948839" y="45720"/>
                    <a:pt x="1942593" y="48260"/>
                    <a:pt x="1936346" y="45720"/>
                  </a:cubicBezTo>
                  <a:cubicBezTo>
                    <a:pt x="1935097" y="45720"/>
                    <a:pt x="1935097" y="46990"/>
                    <a:pt x="1933848" y="46990"/>
                  </a:cubicBezTo>
                  <a:cubicBezTo>
                    <a:pt x="1926353" y="49530"/>
                    <a:pt x="1921356" y="58420"/>
                    <a:pt x="1911362" y="58420"/>
                  </a:cubicBezTo>
                  <a:cubicBezTo>
                    <a:pt x="1903867" y="58420"/>
                    <a:pt x="1896371" y="64770"/>
                    <a:pt x="1888876" y="64770"/>
                  </a:cubicBezTo>
                  <a:cubicBezTo>
                    <a:pt x="1880131" y="66040"/>
                    <a:pt x="1872636" y="68580"/>
                    <a:pt x="1865140" y="72390"/>
                  </a:cubicBezTo>
                  <a:cubicBezTo>
                    <a:pt x="1862642" y="73660"/>
                    <a:pt x="1860143" y="73660"/>
                    <a:pt x="1858894" y="73660"/>
                  </a:cubicBezTo>
                  <a:cubicBezTo>
                    <a:pt x="1852648" y="71120"/>
                    <a:pt x="1848900" y="74930"/>
                    <a:pt x="1846402" y="78740"/>
                  </a:cubicBezTo>
                  <a:cubicBezTo>
                    <a:pt x="1840156" y="87630"/>
                    <a:pt x="1830162" y="90170"/>
                    <a:pt x="1821417" y="92710"/>
                  </a:cubicBezTo>
                  <a:cubicBezTo>
                    <a:pt x="1810174" y="95250"/>
                    <a:pt x="1798931" y="96520"/>
                    <a:pt x="1787688" y="97790"/>
                  </a:cubicBezTo>
                  <a:cubicBezTo>
                    <a:pt x="1786439" y="97790"/>
                    <a:pt x="1785190" y="101600"/>
                    <a:pt x="1782691" y="102870"/>
                  </a:cubicBezTo>
                  <a:cubicBezTo>
                    <a:pt x="1781442" y="102870"/>
                    <a:pt x="1780193" y="101600"/>
                    <a:pt x="1780193" y="101600"/>
                  </a:cubicBezTo>
                  <a:cubicBezTo>
                    <a:pt x="1773947" y="109220"/>
                    <a:pt x="1770199" y="120650"/>
                    <a:pt x="1757707" y="119380"/>
                  </a:cubicBezTo>
                  <a:lnTo>
                    <a:pt x="1756458" y="119380"/>
                  </a:lnTo>
                  <a:cubicBezTo>
                    <a:pt x="1746464" y="125730"/>
                    <a:pt x="1736470" y="123190"/>
                    <a:pt x="1727725" y="120650"/>
                  </a:cubicBezTo>
                  <a:cubicBezTo>
                    <a:pt x="1725227" y="120650"/>
                    <a:pt x="1721479" y="118110"/>
                    <a:pt x="1720230" y="115570"/>
                  </a:cubicBezTo>
                  <a:cubicBezTo>
                    <a:pt x="1716482" y="107950"/>
                    <a:pt x="1706488" y="105410"/>
                    <a:pt x="1698993" y="107950"/>
                  </a:cubicBezTo>
                  <a:cubicBezTo>
                    <a:pt x="1692747" y="110490"/>
                    <a:pt x="1686501" y="111760"/>
                    <a:pt x="1680254" y="114300"/>
                  </a:cubicBezTo>
                  <a:cubicBezTo>
                    <a:pt x="1670261" y="116840"/>
                    <a:pt x="1661516" y="118110"/>
                    <a:pt x="1651522" y="113030"/>
                  </a:cubicBezTo>
                  <a:cubicBezTo>
                    <a:pt x="1641529" y="107950"/>
                    <a:pt x="1634033" y="111760"/>
                    <a:pt x="1629036" y="123190"/>
                  </a:cubicBezTo>
                  <a:cubicBezTo>
                    <a:pt x="1625288" y="130810"/>
                    <a:pt x="1615295" y="132080"/>
                    <a:pt x="1609048" y="125730"/>
                  </a:cubicBezTo>
                  <a:cubicBezTo>
                    <a:pt x="1605301" y="121920"/>
                    <a:pt x="1602802" y="123190"/>
                    <a:pt x="1599055" y="125730"/>
                  </a:cubicBezTo>
                  <a:lnTo>
                    <a:pt x="1591559" y="133350"/>
                  </a:lnTo>
                  <a:cubicBezTo>
                    <a:pt x="1590310" y="134620"/>
                    <a:pt x="1587812" y="134620"/>
                    <a:pt x="1586562" y="134620"/>
                  </a:cubicBezTo>
                  <a:lnTo>
                    <a:pt x="1579067" y="134620"/>
                  </a:lnTo>
                  <a:cubicBezTo>
                    <a:pt x="1574070" y="134620"/>
                    <a:pt x="1569073" y="133350"/>
                    <a:pt x="1564076" y="132080"/>
                  </a:cubicBezTo>
                  <a:cubicBezTo>
                    <a:pt x="1557830" y="130810"/>
                    <a:pt x="1552833" y="127000"/>
                    <a:pt x="1546587" y="125730"/>
                  </a:cubicBezTo>
                  <a:cubicBezTo>
                    <a:pt x="1536593" y="124460"/>
                    <a:pt x="1534095" y="115570"/>
                    <a:pt x="1530347" y="109220"/>
                  </a:cubicBezTo>
                  <a:cubicBezTo>
                    <a:pt x="1527849" y="105410"/>
                    <a:pt x="1522852" y="100330"/>
                    <a:pt x="1517855" y="101600"/>
                  </a:cubicBezTo>
                  <a:cubicBezTo>
                    <a:pt x="1512858" y="104140"/>
                    <a:pt x="1507861" y="101600"/>
                    <a:pt x="1504113" y="100330"/>
                  </a:cubicBezTo>
                  <a:cubicBezTo>
                    <a:pt x="1502864" y="100330"/>
                    <a:pt x="1500366" y="99060"/>
                    <a:pt x="1499116" y="99060"/>
                  </a:cubicBezTo>
                  <a:cubicBezTo>
                    <a:pt x="1490372" y="96520"/>
                    <a:pt x="1484126" y="101600"/>
                    <a:pt x="1477879" y="107950"/>
                  </a:cubicBezTo>
                  <a:lnTo>
                    <a:pt x="1472883" y="113030"/>
                  </a:lnTo>
                  <a:cubicBezTo>
                    <a:pt x="1471633" y="114300"/>
                    <a:pt x="1471633" y="116840"/>
                    <a:pt x="1470384" y="118110"/>
                  </a:cubicBezTo>
                  <a:cubicBezTo>
                    <a:pt x="1462889" y="124460"/>
                    <a:pt x="1455393" y="121920"/>
                    <a:pt x="1446649" y="118110"/>
                  </a:cubicBezTo>
                  <a:cubicBezTo>
                    <a:pt x="1439153" y="114300"/>
                    <a:pt x="1430409" y="118110"/>
                    <a:pt x="1427910" y="125730"/>
                  </a:cubicBezTo>
                  <a:cubicBezTo>
                    <a:pt x="1426661" y="130810"/>
                    <a:pt x="1425412" y="134620"/>
                    <a:pt x="1419166" y="137160"/>
                  </a:cubicBezTo>
                  <a:cubicBezTo>
                    <a:pt x="1412920" y="140970"/>
                    <a:pt x="1405424" y="143510"/>
                    <a:pt x="1404175" y="152400"/>
                  </a:cubicBezTo>
                  <a:cubicBezTo>
                    <a:pt x="1404175" y="153670"/>
                    <a:pt x="1402926" y="154940"/>
                    <a:pt x="1401676" y="154940"/>
                  </a:cubicBezTo>
                  <a:cubicBezTo>
                    <a:pt x="1397929" y="156210"/>
                    <a:pt x="1395430" y="157480"/>
                    <a:pt x="1391683" y="158750"/>
                  </a:cubicBezTo>
                  <a:lnTo>
                    <a:pt x="1380440" y="158750"/>
                  </a:lnTo>
                  <a:cubicBezTo>
                    <a:pt x="1372944" y="157480"/>
                    <a:pt x="1365449" y="154940"/>
                    <a:pt x="1357953" y="153670"/>
                  </a:cubicBezTo>
                  <a:cubicBezTo>
                    <a:pt x="1349209" y="152400"/>
                    <a:pt x="1341713" y="157480"/>
                    <a:pt x="1332969" y="158750"/>
                  </a:cubicBezTo>
                  <a:lnTo>
                    <a:pt x="1331720" y="160020"/>
                  </a:lnTo>
                  <a:cubicBezTo>
                    <a:pt x="1329221" y="163830"/>
                    <a:pt x="1325473" y="162560"/>
                    <a:pt x="1322975" y="160020"/>
                  </a:cubicBezTo>
                  <a:cubicBezTo>
                    <a:pt x="1317978" y="154940"/>
                    <a:pt x="1309233" y="153670"/>
                    <a:pt x="1302987" y="156210"/>
                  </a:cubicBezTo>
                  <a:cubicBezTo>
                    <a:pt x="1295492" y="160020"/>
                    <a:pt x="1287997" y="162560"/>
                    <a:pt x="1280501" y="165100"/>
                  </a:cubicBezTo>
                  <a:cubicBezTo>
                    <a:pt x="1278003" y="165100"/>
                    <a:pt x="1275504" y="163830"/>
                    <a:pt x="1274255" y="163830"/>
                  </a:cubicBezTo>
                  <a:cubicBezTo>
                    <a:pt x="1271757" y="163830"/>
                    <a:pt x="1268009" y="162560"/>
                    <a:pt x="1266760" y="163830"/>
                  </a:cubicBezTo>
                  <a:cubicBezTo>
                    <a:pt x="1256766" y="171450"/>
                    <a:pt x="1246772" y="168910"/>
                    <a:pt x="1238027" y="163830"/>
                  </a:cubicBezTo>
                  <a:cubicBezTo>
                    <a:pt x="1233030" y="161290"/>
                    <a:pt x="1225535" y="158750"/>
                    <a:pt x="1223037" y="151130"/>
                  </a:cubicBezTo>
                  <a:cubicBezTo>
                    <a:pt x="1221787" y="146050"/>
                    <a:pt x="1216791" y="140970"/>
                    <a:pt x="1213043" y="137160"/>
                  </a:cubicBezTo>
                  <a:cubicBezTo>
                    <a:pt x="1206797" y="130810"/>
                    <a:pt x="1200551" y="121920"/>
                    <a:pt x="1189307" y="121920"/>
                  </a:cubicBezTo>
                  <a:cubicBezTo>
                    <a:pt x="1186809" y="121920"/>
                    <a:pt x="1184311" y="116840"/>
                    <a:pt x="1183061" y="118110"/>
                  </a:cubicBezTo>
                  <a:cubicBezTo>
                    <a:pt x="1178064" y="119380"/>
                    <a:pt x="1178064" y="116840"/>
                    <a:pt x="1175566" y="114300"/>
                  </a:cubicBezTo>
                  <a:cubicBezTo>
                    <a:pt x="1173068" y="111760"/>
                    <a:pt x="1169320" y="109220"/>
                    <a:pt x="1166821" y="105410"/>
                  </a:cubicBezTo>
                  <a:cubicBezTo>
                    <a:pt x="1163074" y="100330"/>
                    <a:pt x="1159326" y="93980"/>
                    <a:pt x="1155578" y="88900"/>
                  </a:cubicBezTo>
                  <a:cubicBezTo>
                    <a:pt x="1151831" y="83820"/>
                    <a:pt x="1149332" y="77470"/>
                    <a:pt x="1145584" y="72390"/>
                  </a:cubicBezTo>
                  <a:cubicBezTo>
                    <a:pt x="1144335" y="71120"/>
                    <a:pt x="1140588" y="69850"/>
                    <a:pt x="1139338" y="71120"/>
                  </a:cubicBezTo>
                  <a:lnTo>
                    <a:pt x="1124348" y="78740"/>
                  </a:lnTo>
                  <a:cubicBezTo>
                    <a:pt x="1121849" y="80010"/>
                    <a:pt x="1120600" y="82550"/>
                    <a:pt x="1119351" y="85090"/>
                  </a:cubicBezTo>
                  <a:lnTo>
                    <a:pt x="1118101" y="83820"/>
                  </a:lnTo>
                  <a:cubicBezTo>
                    <a:pt x="1119351" y="80010"/>
                    <a:pt x="1120600" y="76200"/>
                    <a:pt x="1121849" y="74930"/>
                  </a:cubicBezTo>
                  <a:lnTo>
                    <a:pt x="1106858" y="71120"/>
                  </a:lnTo>
                  <a:cubicBezTo>
                    <a:pt x="1103111" y="69850"/>
                    <a:pt x="1096864" y="69850"/>
                    <a:pt x="1094366" y="69850"/>
                  </a:cubicBezTo>
                  <a:lnTo>
                    <a:pt x="1074378" y="69850"/>
                  </a:lnTo>
                  <a:cubicBezTo>
                    <a:pt x="1066883" y="69850"/>
                    <a:pt x="1060637" y="68580"/>
                    <a:pt x="1053141" y="69850"/>
                  </a:cubicBezTo>
                  <a:cubicBezTo>
                    <a:pt x="1048145" y="71120"/>
                    <a:pt x="1044397" y="68580"/>
                    <a:pt x="1040649" y="66040"/>
                  </a:cubicBezTo>
                  <a:cubicBezTo>
                    <a:pt x="1030655" y="58420"/>
                    <a:pt x="1020662" y="49530"/>
                    <a:pt x="1006920" y="53340"/>
                  </a:cubicBezTo>
                  <a:cubicBezTo>
                    <a:pt x="1005671" y="53340"/>
                    <a:pt x="1003172" y="52070"/>
                    <a:pt x="1001923" y="50800"/>
                  </a:cubicBezTo>
                  <a:cubicBezTo>
                    <a:pt x="998176" y="49530"/>
                    <a:pt x="995677" y="46990"/>
                    <a:pt x="990680" y="44450"/>
                  </a:cubicBezTo>
                  <a:cubicBezTo>
                    <a:pt x="990680" y="48260"/>
                    <a:pt x="990680" y="49530"/>
                    <a:pt x="991929" y="52070"/>
                  </a:cubicBezTo>
                  <a:cubicBezTo>
                    <a:pt x="989431" y="54610"/>
                    <a:pt x="988182" y="53340"/>
                    <a:pt x="986932" y="52070"/>
                  </a:cubicBezTo>
                  <a:cubicBezTo>
                    <a:pt x="985683" y="53340"/>
                    <a:pt x="984434" y="55880"/>
                    <a:pt x="983185" y="55880"/>
                  </a:cubicBezTo>
                  <a:cubicBezTo>
                    <a:pt x="976939" y="58420"/>
                    <a:pt x="970692" y="59690"/>
                    <a:pt x="964446" y="62230"/>
                  </a:cubicBezTo>
                  <a:cubicBezTo>
                    <a:pt x="961948" y="63500"/>
                    <a:pt x="959449" y="64770"/>
                    <a:pt x="958200" y="66040"/>
                  </a:cubicBezTo>
                  <a:cubicBezTo>
                    <a:pt x="953203" y="69850"/>
                    <a:pt x="949456" y="76200"/>
                    <a:pt x="940711" y="74930"/>
                  </a:cubicBezTo>
                  <a:cubicBezTo>
                    <a:pt x="939462" y="74930"/>
                    <a:pt x="936963" y="77470"/>
                    <a:pt x="934465" y="77470"/>
                  </a:cubicBezTo>
                  <a:cubicBezTo>
                    <a:pt x="931966" y="78740"/>
                    <a:pt x="928219" y="78740"/>
                    <a:pt x="925720" y="80010"/>
                  </a:cubicBezTo>
                  <a:lnTo>
                    <a:pt x="923222" y="80010"/>
                  </a:lnTo>
                  <a:cubicBezTo>
                    <a:pt x="915726" y="82550"/>
                    <a:pt x="909480" y="85090"/>
                    <a:pt x="901985" y="86360"/>
                  </a:cubicBezTo>
                  <a:lnTo>
                    <a:pt x="896988" y="86360"/>
                  </a:lnTo>
                  <a:cubicBezTo>
                    <a:pt x="890742" y="86360"/>
                    <a:pt x="885745" y="85090"/>
                    <a:pt x="879499" y="85090"/>
                  </a:cubicBezTo>
                  <a:cubicBezTo>
                    <a:pt x="873253" y="85090"/>
                    <a:pt x="867006" y="87630"/>
                    <a:pt x="860760" y="87630"/>
                  </a:cubicBezTo>
                  <a:cubicBezTo>
                    <a:pt x="853265" y="87630"/>
                    <a:pt x="844520" y="87630"/>
                    <a:pt x="838274" y="82550"/>
                  </a:cubicBezTo>
                  <a:cubicBezTo>
                    <a:pt x="837025" y="81280"/>
                    <a:pt x="833277" y="81280"/>
                    <a:pt x="830779" y="82550"/>
                  </a:cubicBezTo>
                  <a:cubicBezTo>
                    <a:pt x="822034" y="83820"/>
                    <a:pt x="813290" y="85090"/>
                    <a:pt x="805794" y="87630"/>
                  </a:cubicBezTo>
                  <a:cubicBezTo>
                    <a:pt x="798299" y="90170"/>
                    <a:pt x="794551" y="87630"/>
                    <a:pt x="792053" y="81280"/>
                  </a:cubicBezTo>
                  <a:cubicBezTo>
                    <a:pt x="790803" y="78740"/>
                    <a:pt x="788305" y="76200"/>
                    <a:pt x="785807" y="73660"/>
                  </a:cubicBezTo>
                  <a:cubicBezTo>
                    <a:pt x="782059" y="71120"/>
                    <a:pt x="778311" y="67310"/>
                    <a:pt x="774563" y="67310"/>
                  </a:cubicBezTo>
                  <a:cubicBezTo>
                    <a:pt x="765819" y="67310"/>
                    <a:pt x="760822" y="62230"/>
                    <a:pt x="754576" y="58420"/>
                  </a:cubicBezTo>
                  <a:cubicBezTo>
                    <a:pt x="744582" y="52070"/>
                    <a:pt x="735837" y="44450"/>
                    <a:pt x="723345" y="45720"/>
                  </a:cubicBezTo>
                  <a:lnTo>
                    <a:pt x="723345" y="39370"/>
                  </a:lnTo>
                  <a:cubicBezTo>
                    <a:pt x="725844" y="39370"/>
                    <a:pt x="728342" y="39370"/>
                    <a:pt x="730840" y="38100"/>
                  </a:cubicBezTo>
                  <a:cubicBezTo>
                    <a:pt x="727093" y="35560"/>
                    <a:pt x="727093" y="31750"/>
                    <a:pt x="724594" y="29210"/>
                  </a:cubicBezTo>
                  <a:cubicBezTo>
                    <a:pt x="719597" y="25400"/>
                    <a:pt x="714600" y="24130"/>
                    <a:pt x="709604" y="21590"/>
                  </a:cubicBezTo>
                  <a:cubicBezTo>
                    <a:pt x="705856" y="20320"/>
                    <a:pt x="700859" y="20320"/>
                    <a:pt x="703357" y="26670"/>
                  </a:cubicBezTo>
                  <a:cubicBezTo>
                    <a:pt x="697111" y="27940"/>
                    <a:pt x="692114" y="27940"/>
                    <a:pt x="689616" y="30480"/>
                  </a:cubicBezTo>
                  <a:cubicBezTo>
                    <a:pt x="684619" y="34290"/>
                    <a:pt x="679622" y="31750"/>
                    <a:pt x="675874" y="29210"/>
                  </a:cubicBezTo>
                  <a:cubicBezTo>
                    <a:pt x="673376" y="27940"/>
                    <a:pt x="670877" y="26670"/>
                    <a:pt x="668379" y="27940"/>
                  </a:cubicBezTo>
                  <a:cubicBezTo>
                    <a:pt x="653388" y="35560"/>
                    <a:pt x="638398" y="31750"/>
                    <a:pt x="623407" y="31750"/>
                  </a:cubicBezTo>
                  <a:cubicBezTo>
                    <a:pt x="620908" y="31750"/>
                    <a:pt x="618410" y="30480"/>
                    <a:pt x="614662" y="30480"/>
                  </a:cubicBezTo>
                  <a:cubicBezTo>
                    <a:pt x="609665" y="29210"/>
                    <a:pt x="605918" y="26670"/>
                    <a:pt x="600921" y="25400"/>
                  </a:cubicBezTo>
                  <a:cubicBezTo>
                    <a:pt x="595924" y="24130"/>
                    <a:pt x="589678" y="22860"/>
                    <a:pt x="584681" y="21590"/>
                  </a:cubicBezTo>
                  <a:lnTo>
                    <a:pt x="580933" y="21590"/>
                  </a:lnTo>
                  <a:cubicBezTo>
                    <a:pt x="572188" y="21590"/>
                    <a:pt x="563444" y="22860"/>
                    <a:pt x="555948" y="22860"/>
                  </a:cubicBezTo>
                  <a:cubicBezTo>
                    <a:pt x="549702" y="22860"/>
                    <a:pt x="543456" y="20320"/>
                    <a:pt x="535961" y="19050"/>
                  </a:cubicBezTo>
                  <a:cubicBezTo>
                    <a:pt x="534711" y="8890"/>
                    <a:pt x="524718" y="11430"/>
                    <a:pt x="518472" y="6350"/>
                  </a:cubicBezTo>
                  <a:cubicBezTo>
                    <a:pt x="517222" y="5080"/>
                    <a:pt x="514724" y="6350"/>
                    <a:pt x="513475" y="6350"/>
                  </a:cubicBezTo>
                  <a:cubicBezTo>
                    <a:pt x="505979" y="5080"/>
                    <a:pt x="500982" y="8890"/>
                    <a:pt x="498484" y="15240"/>
                  </a:cubicBezTo>
                  <a:cubicBezTo>
                    <a:pt x="494736" y="21590"/>
                    <a:pt x="484742" y="24130"/>
                    <a:pt x="488490" y="34290"/>
                  </a:cubicBezTo>
                  <a:cubicBezTo>
                    <a:pt x="489739" y="35560"/>
                    <a:pt x="492238" y="36830"/>
                    <a:pt x="493487" y="39370"/>
                  </a:cubicBezTo>
                  <a:cubicBezTo>
                    <a:pt x="493487" y="43180"/>
                    <a:pt x="492238" y="45720"/>
                    <a:pt x="488490" y="44450"/>
                  </a:cubicBezTo>
                  <a:cubicBezTo>
                    <a:pt x="487241" y="44450"/>
                    <a:pt x="485992" y="46990"/>
                    <a:pt x="484742" y="48260"/>
                  </a:cubicBezTo>
                  <a:cubicBezTo>
                    <a:pt x="483493" y="49530"/>
                    <a:pt x="483493" y="52070"/>
                    <a:pt x="482244" y="52070"/>
                  </a:cubicBezTo>
                  <a:cubicBezTo>
                    <a:pt x="474748" y="54610"/>
                    <a:pt x="469752" y="60960"/>
                    <a:pt x="461007" y="59690"/>
                  </a:cubicBezTo>
                  <a:lnTo>
                    <a:pt x="458508" y="59690"/>
                  </a:lnTo>
                  <a:cubicBezTo>
                    <a:pt x="451013" y="66040"/>
                    <a:pt x="443518" y="64770"/>
                    <a:pt x="434773" y="63500"/>
                  </a:cubicBezTo>
                  <a:cubicBezTo>
                    <a:pt x="431025" y="62230"/>
                    <a:pt x="426029" y="63500"/>
                    <a:pt x="421032" y="63500"/>
                  </a:cubicBezTo>
                  <a:cubicBezTo>
                    <a:pt x="417284" y="63500"/>
                    <a:pt x="413536" y="63500"/>
                    <a:pt x="409789" y="60960"/>
                  </a:cubicBezTo>
                  <a:cubicBezTo>
                    <a:pt x="404792" y="58420"/>
                    <a:pt x="399795" y="54610"/>
                    <a:pt x="394798" y="52070"/>
                  </a:cubicBezTo>
                  <a:cubicBezTo>
                    <a:pt x="389801" y="49530"/>
                    <a:pt x="383555" y="49530"/>
                    <a:pt x="383555" y="40640"/>
                  </a:cubicBezTo>
                  <a:cubicBezTo>
                    <a:pt x="383555" y="39370"/>
                    <a:pt x="381056" y="38100"/>
                    <a:pt x="381056" y="36830"/>
                  </a:cubicBezTo>
                  <a:cubicBezTo>
                    <a:pt x="372312" y="44450"/>
                    <a:pt x="364816" y="50800"/>
                    <a:pt x="357321" y="57150"/>
                  </a:cubicBezTo>
                  <a:cubicBezTo>
                    <a:pt x="353573" y="60960"/>
                    <a:pt x="348576" y="66040"/>
                    <a:pt x="351075" y="72390"/>
                  </a:cubicBezTo>
                  <a:cubicBezTo>
                    <a:pt x="351075" y="73660"/>
                    <a:pt x="349826" y="74930"/>
                    <a:pt x="349826" y="76200"/>
                  </a:cubicBezTo>
                  <a:cubicBezTo>
                    <a:pt x="348576" y="78740"/>
                    <a:pt x="347327" y="81280"/>
                    <a:pt x="344829" y="82550"/>
                  </a:cubicBezTo>
                  <a:cubicBezTo>
                    <a:pt x="342330" y="86360"/>
                    <a:pt x="339832" y="90170"/>
                    <a:pt x="337333" y="95250"/>
                  </a:cubicBezTo>
                  <a:lnTo>
                    <a:pt x="329838" y="102870"/>
                  </a:lnTo>
                  <a:cubicBezTo>
                    <a:pt x="327339" y="106680"/>
                    <a:pt x="324841" y="110490"/>
                    <a:pt x="321093" y="113030"/>
                  </a:cubicBezTo>
                  <a:cubicBezTo>
                    <a:pt x="312349" y="120650"/>
                    <a:pt x="303604" y="128270"/>
                    <a:pt x="293610" y="135890"/>
                  </a:cubicBezTo>
                  <a:cubicBezTo>
                    <a:pt x="288613" y="140970"/>
                    <a:pt x="282367" y="144780"/>
                    <a:pt x="277370" y="149860"/>
                  </a:cubicBezTo>
                  <a:cubicBezTo>
                    <a:pt x="268626" y="157480"/>
                    <a:pt x="258632" y="163830"/>
                    <a:pt x="253635" y="175260"/>
                  </a:cubicBezTo>
                  <a:cubicBezTo>
                    <a:pt x="253635" y="176530"/>
                    <a:pt x="251137" y="177800"/>
                    <a:pt x="249887" y="179070"/>
                  </a:cubicBezTo>
                  <a:cubicBezTo>
                    <a:pt x="243641" y="184150"/>
                    <a:pt x="233647" y="184150"/>
                    <a:pt x="233647" y="194310"/>
                  </a:cubicBezTo>
                  <a:cubicBezTo>
                    <a:pt x="223653" y="194310"/>
                    <a:pt x="218657" y="201930"/>
                    <a:pt x="213660" y="208280"/>
                  </a:cubicBezTo>
                  <a:cubicBezTo>
                    <a:pt x="209912" y="213360"/>
                    <a:pt x="206164" y="219710"/>
                    <a:pt x="201167" y="223520"/>
                  </a:cubicBezTo>
                  <a:cubicBezTo>
                    <a:pt x="196170" y="226060"/>
                    <a:pt x="189924" y="224790"/>
                    <a:pt x="183678" y="224790"/>
                  </a:cubicBezTo>
                  <a:cubicBezTo>
                    <a:pt x="181180" y="224790"/>
                    <a:pt x="178681" y="224790"/>
                    <a:pt x="178681" y="226060"/>
                  </a:cubicBezTo>
                  <a:cubicBezTo>
                    <a:pt x="173684" y="231140"/>
                    <a:pt x="167438" y="234950"/>
                    <a:pt x="163690" y="241300"/>
                  </a:cubicBezTo>
                  <a:cubicBezTo>
                    <a:pt x="159943" y="247650"/>
                    <a:pt x="156195" y="251460"/>
                    <a:pt x="149949" y="252730"/>
                  </a:cubicBezTo>
                  <a:cubicBezTo>
                    <a:pt x="143703" y="254000"/>
                    <a:pt x="137457" y="260350"/>
                    <a:pt x="128712" y="256540"/>
                  </a:cubicBezTo>
                  <a:cubicBezTo>
                    <a:pt x="121217" y="254000"/>
                    <a:pt x="112472" y="256540"/>
                    <a:pt x="107475" y="251460"/>
                  </a:cubicBezTo>
                  <a:cubicBezTo>
                    <a:pt x="97481" y="252730"/>
                    <a:pt x="89986" y="255270"/>
                    <a:pt x="81241" y="256540"/>
                  </a:cubicBezTo>
                  <a:cubicBezTo>
                    <a:pt x="71248" y="259080"/>
                    <a:pt x="60004" y="257810"/>
                    <a:pt x="51260" y="265430"/>
                  </a:cubicBezTo>
                  <a:cubicBezTo>
                    <a:pt x="43764" y="271780"/>
                    <a:pt x="37518" y="278130"/>
                    <a:pt x="26275" y="276860"/>
                  </a:cubicBezTo>
                  <a:cubicBezTo>
                    <a:pt x="27524" y="284480"/>
                    <a:pt x="28774" y="290830"/>
                    <a:pt x="30023" y="298450"/>
                  </a:cubicBezTo>
                  <a:cubicBezTo>
                    <a:pt x="32521" y="318770"/>
                    <a:pt x="35020" y="339090"/>
                    <a:pt x="36269" y="359410"/>
                  </a:cubicBezTo>
                  <a:cubicBezTo>
                    <a:pt x="40017" y="384810"/>
                    <a:pt x="41266" y="408940"/>
                    <a:pt x="38768" y="433070"/>
                  </a:cubicBezTo>
                  <a:cubicBezTo>
                    <a:pt x="36269" y="467360"/>
                    <a:pt x="25026" y="1640840"/>
                    <a:pt x="13783" y="1672590"/>
                  </a:cubicBezTo>
                  <a:lnTo>
                    <a:pt x="2540" y="1699260"/>
                  </a:lnTo>
                  <a:cubicBezTo>
                    <a:pt x="0" y="1705610"/>
                    <a:pt x="3789" y="1709420"/>
                    <a:pt x="10035" y="1710690"/>
                  </a:cubicBezTo>
                  <a:cubicBezTo>
                    <a:pt x="17531" y="1711960"/>
                    <a:pt x="20029" y="1717040"/>
                    <a:pt x="22528" y="1723390"/>
                  </a:cubicBezTo>
                  <a:cubicBezTo>
                    <a:pt x="25026" y="1733550"/>
                    <a:pt x="21278" y="1743710"/>
                    <a:pt x="26275" y="1753870"/>
                  </a:cubicBezTo>
                  <a:cubicBezTo>
                    <a:pt x="28774" y="1758950"/>
                    <a:pt x="26275" y="1767840"/>
                    <a:pt x="25026" y="1775460"/>
                  </a:cubicBezTo>
                  <a:cubicBezTo>
                    <a:pt x="23777" y="1785620"/>
                    <a:pt x="26275" y="1795780"/>
                    <a:pt x="30023" y="1804670"/>
                  </a:cubicBezTo>
                  <a:cubicBezTo>
                    <a:pt x="38768" y="1819910"/>
                    <a:pt x="40017" y="1837690"/>
                    <a:pt x="40017" y="1854200"/>
                  </a:cubicBezTo>
                  <a:cubicBezTo>
                    <a:pt x="40017" y="1858010"/>
                    <a:pt x="41266" y="1861820"/>
                    <a:pt x="42515" y="1864360"/>
                  </a:cubicBezTo>
                  <a:cubicBezTo>
                    <a:pt x="45014" y="1866900"/>
                    <a:pt x="50011" y="1869440"/>
                    <a:pt x="55008" y="1870710"/>
                  </a:cubicBezTo>
                  <a:lnTo>
                    <a:pt x="84989" y="1885950"/>
                  </a:lnTo>
                  <a:cubicBezTo>
                    <a:pt x="98731" y="1893570"/>
                    <a:pt x="109974" y="1892300"/>
                    <a:pt x="122466" y="1883410"/>
                  </a:cubicBezTo>
                  <a:cubicBezTo>
                    <a:pt x="123715" y="1882140"/>
                    <a:pt x="127463" y="1880870"/>
                    <a:pt x="128712" y="1880870"/>
                  </a:cubicBezTo>
                  <a:cubicBezTo>
                    <a:pt x="137457" y="1882140"/>
                    <a:pt x="146201" y="1882140"/>
                    <a:pt x="153697" y="1889760"/>
                  </a:cubicBezTo>
                  <a:cubicBezTo>
                    <a:pt x="162441" y="1897380"/>
                    <a:pt x="174934" y="1902460"/>
                    <a:pt x="184927" y="1908810"/>
                  </a:cubicBezTo>
                  <a:cubicBezTo>
                    <a:pt x="191174" y="1912620"/>
                    <a:pt x="198669" y="1917700"/>
                    <a:pt x="202417" y="1922780"/>
                  </a:cubicBezTo>
                  <a:cubicBezTo>
                    <a:pt x="204915" y="1925320"/>
                    <a:pt x="207413" y="1927860"/>
                    <a:pt x="209912" y="1929130"/>
                  </a:cubicBezTo>
                  <a:cubicBezTo>
                    <a:pt x="223653" y="1934210"/>
                    <a:pt x="231149" y="1946910"/>
                    <a:pt x="239893" y="1957070"/>
                  </a:cubicBezTo>
                  <a:cubicBezTo>
                    <a:pt x="247389" y="1965960"/>
                    <a:pt x="257383" y="1971040"/>
                    <a:pt x="268626" y="1972310"/>
                  </a:cubicBezTo>
                  <a:cubicBezTo>
                    <a:pt x="281118" y="1974850"/>
                    <a:pt x="293610" y="1976120"/>
                    <a:pt x="306103" y="1978660"/>
                  </a:cubicBezTo>
                  <a:cubicBezTo>
                    <a:pt x="311099" y="1979930"/>
                    <a:pt x="317346" y="1981200"/>
                    <a:pt x="322343" y="1983740"/>
                  </a:cubicBezTo>
                  <a:cubicBezTo>
                    <a:pt x="328589" y="1986280"/>
                    <a:pt x="334835" y="1986280"/>
                    <a:pt x="339832" y="1990090"/>
                  </a:cubicBezTo>
                  <a:cubicBezTo>
                    <a:pt x="347327" y="1996440"/>
                    <a:pt x="354822" y="2000250"/>
                    <a:pt x="364816" y="1997710"/>
                  </a:cubicBezTo>
                  <a:cubicBezTo>
                    <a:pt x="368564" y="1996440"/>
                    <a:pt x="373561" y="1998980"/>
                    <a:pt x="377309" y="2000250"/>
                  </a:cubicBezTo>
                  <a:cubicBezTo>
                    <a:pt x="378558" y="2000250"/>
                    <a:pt x="379807" y="2001520"/>
                    <a:pt x="381056" y="2001520"/>
                  </a:cubicBezTo>
                  <a:cubicBezTo>
                    <a:pt x="394798" y="2002790"/>
                    <a:pt x="407290" y="2000250"/>
                    <a:pt x="419782" y="1997710"/>
                  </a:cubicBezTo>
                  <a:cubicBezTo>
                    <a:pt x="424779" y="1996440"/>
                    <a:pt x="429776" y="1995170"/>
                    <a:pt x="434773" y="1992630"/>
                  </a:cubicBezTo>
                  <a:cubicBezTo>
                    <a:pt x="448515" y="1986280"/>
                    <a:pt x="462256" y="1979930"/>
                    <a:pt x="474748" y="1972310"/>
                  </a:cubicBezTo>
                  <a:cubicBezTo>
                    <a:pt x="483493" y="1967230"/>
                    <a:pt x="492238" y="1962150"/>
                    <a:pt x="502232" y="1967230"/>
                  </a:cubicBezTo>
                  <a:lnTo>
                    <a:pt x="507228" y="1967230"/>
                  </a:lnTo>
                  <a:cubicBezTo>
                    <a:pt x="515973" y="1967230"/>
                    <a:pt x="524718" y="1965960"/>
                    <a:pt x="532213" y="1964690"/>
                  </a:cubicBezTo>
                  <a:cubicBezTo>
                    <a:pt x="533462" y="1964690"/>
                    <a:pt x="535961" y="1964690"/>
                    <a:pt x="535961" y="1963420"/>
                  </a:cubicBezTo>
                  <a:cubicBezTo>
                    <a:pt x="539708" y="1958340"/>
                    <a:pt x="545955" y="1958340"/>
                    <a:pt x="552201" y="1957070"/>
                  </a:cubicBezTo>
                  <a:cubicBezTo>
                    <a:pt x="562195" y="1955800"/>
                    <a:pt x="572188" y="1955800"/>
                    <a:pt x="579684" y="1949450"/>
                  </a:cubicBezTo>
                  <a:cubicBezTo>
                    <a:pt x="587179" y="1944370"/>
                    <a:pt x="594674" y="1943100"/>
                    <a:pt x="603419" y="1941830"/>
                  </a:cubicBezTo>
                  <a:cubicBezTo>
                    <a:pt x="604668" y="1941830"/>
                    <a:pt x="607167" y="1940560"/>
                    <a:pt x="608416" y="1940560"/>
                  </a:cubicBezTo>
                  <a:cubicBezTo>
                    <a:pt x="614662" y="1939290"/>
                    <a:pt x="620908" y="1935480"/>
                    <a:pt x="625905" y="1936750"/>
                  </a:cubicBezTo>
                  <a:cubicBezTo>
                    <a:pt x="637148" y="1939290"/>
                    <a:pt x="642145" y="1935480"/>
                    <a:pt x="649641" y="1925320"/>
                  </a:cubicBezTo>
                  <a:cubicBezTo>
                    <a:pt x="650890" y="1922780"/>
                    <a:pt x="654637" y="1921510"/>
                    <a:pt x="657136" y="1920240"/>
                  </a:cubicBezTo>
                  <a:cubicBezTo>
                    <a:pt x="663382" y="1918970"/>
                    <a:pt x="669628" y="1920240"/>
                    <a:pt x="675874" y="1918970"/>
                  </a:cubicBezTo>
                  <a:cubicBezTo>
                    <a:pt x="679622" y="1918970"/>
                    <a:pt x="683370" y="1915160"/>
                    <a:pt x="685868" y="1915160"/>
                  </a:cubicBezTo>
                  <a:cubicBezTo>
                    <a:pt x="695862" y="1916430"/>
                    <a:pt x="707105" y="1912620"/>
                    <a:pt x="715850" y="1918970"/>
                  </a:cubicBezTo>
                  <a:cubicBezTo>
                    <a:pt x="717099" y="1920240"/>
                    <a:pt x="719597" y="1920240"/>
                    <a:pt x="722096" y="1920240"/>
                  </a:cubicBezTo>
                  <a:cubicBezTo>
                    <a:pt x="738336" y="1921510"/>
                    <a:pt x="752077" y="1926590"/>
                    <a:pt x="763320" y="1936750"/>
                  </a:cubicBezTo>
                  <a:cubicBezTo>
                    <a:pt x="767068" y="1940560"/>
                    <a:pt x="772065" y="1943100"/>
                    <a:pt x="775813" y="1945640"/>
                  </a:cubicBezTo>
                  <a:cubicBezTo>
                    <a:pt x="779560" y="1948180"/>
                    <a:pt x="784557" y="1948180"/>
                    <a:pt x="788305" y="1949450"/>
                  </a:cubicBezTo>
                  <a:cubicBezTo>
                    <a:pt x="792053" y="1950720"/>
                    <a:pt x="794551" y="1951990"/>
                    <a:pt x="798299" y="1951990"/>
                  </a:cubicBezTo>
                  <a:cubicBezTo>
                    <a:pt x="804545" y="1951990"/>
                    <a:pt x="809542" y="1954530"/>
                    <a:pt x="813290" y="1959610"/>
                  </a:cubicBezTo>
                  <a:cubicBezTo>
                    <a:pt x="814539" y="1960880"/>
                    <a:pt x="815788" y="1962150"/>
                    <a:pt x="817037" y="1964690"/>
                  </a:cubicBezTo>
                  <a:cubicBezTo>
                    <a:pt x="815788" y="1968500"/>
                    <a:pt x="823283" y="1978660"/>
                    <a:pt x="828280" y="1978660"/>
                  </a:cubicBezTo>
                  <a:cubicBezTo>
                    <a:pt x="837025" y="1978660"/>
                    <a:pt x="845770" y="1981200"/>
                    <a:pt x="853265" y="1987550"/>
                  </a:cubicBezTo>
                  <a:cubicBezTo>
                    <a:pt x="854514" y="1988820"/>
                    <a:pt x="857013" y="1988820"/>
                    <a:pt x="859511" y="1987550"/>
                  </a:cubicBezTo>
                  <a:cubicBezTo>
                    <a:pt x="863259" y="1986280"/>
                    <a:pt x="865757" y="1986280"/>
                    <a:pt x="868256" y="1990090"/>
                  </a:cubicBezTo>
                  <a:cubicBezTo>
                    <a:pt x="869505" y="1991360"/>
                    <a:pt x="874502" y="1991360"/>
                    <a:pt x="877000" y="1991360"/>
                  </a:cubicBezTo>
                  <a:cubicBezTo>
                    <a:pt x="883246" y="1991360"/>
                    <a:pt x="890742" y="1990090"/>
                    <a:pt x="896988" y="1991360"/>
                  </a:cubicBezTo>
                  <a:cubicBezTo>
                    <a:pt x="908231" y="1992630"/>
                    <a:pt x="918225" y="1993900"/>
                    <a:pt x="929468" y="1996440"/>
                  </a:cubicBezTo>
                  <a:cubicBezTo>
                    <a:pt x="931966" y="1996440"/>
                    <a:pt x="934465" y="1997710"/>
                    <a:pt x="935714" y="1998980"/>
                  </a:cubicBezTo>
                  <a:cubicBezTo>
                    <a:pt x="938212" y="2005330"/>
                    <a:pt x="944459" y="2005330"/>
                    <a:pt x="948206" y="2006600"/>
                  </a:cubicBezTo>
                  <a:cubicBezTo>
                    <a:pt x="951954" y="2007870"/>
                    <a:pt x="956951" y="2009140"/>
                    <a:pt x="959449" y="2009140"/>
                  </a:cubicBezTo>
                  <a:cubicBezTo>
                    <a:pt x="960699" y="2007870"/>
                    <a:pt x="963197" y="2006600"/>
                    <a:pt x="965695" y="2004060"/>
                  </a:cubicBezTo>
                  <a:cubicBezTo>
                    <a:pt x="960699" y="2004060"/>
                    <a:pt x="958200" y="2005330"/>
                    <a:pt x="955702" y="2005330"/>
                  </a:cubicBezTo>
                  <a:cubicBezTo>
                    <a:pt x="960699" y="1998980"/>
                    <a:pt x="965695" y="1997710"/>
                    <a:pt x="971942" y="2001520"/>
                  </a:cubicBezTo>
                  <a:cubicBezTo>
                    <a:pt x="979437" y="2007870"/>
                    <a:pt x="985683" y="2007870"/>
                    <a:pt x="994428" y="2001520"/>
                  </a:cubicBezTo>
                  <a:lnTo>
                    <a:pt x="1001923" y="1997710"/>
                  </a:lnTo>
                  <a:lnTo>
                    <a:pt x="1001923" y="1991360"/>
                  </a:lnTo>
                  <a:cubicBezTo>
                    <a:pt x="1005671" y="1992630"/>
                    <a:pt x="1009418" y="1995170"/>
                    <a:pt x="1011917" y="1995170"/>
                  </a:cubicBezTo>
                  <a:cubicBezTo>
                    <a:pt x="1019412" y="1991360"/>
                    <a:pt x="1026908" y="1987550"/>
                    <a:pt x="1033154" y="1982470"/>
                  </a:cubicBezTo>
                  <a:cubicBezTo>
                    <a:pt x="1040649" y="1977390"/>
                    <a:pt x="1046895" y="1971040"/>
                    <a:pt x="1053141" y="1965960"/>
                  </a:cubicBezTo>
                  <a:cubicBezTo>
                    <a:pt x="1054391" y="1965960"/>
                    <a:pt x="1054391" y="1964690"/>
                    <a:pt x="1055640" y="1964690"/>
                  </a:cubicBezTo>
                  <a:cubicBezTo>
                    <a:pt x="1064385" y="1962150"/>
                    <a:pt x="1071880" y="1960880"/>
                    <a:pt x="1080625" y="1958340"/>
                  </a:cubicBezTo>
                  <a:cubicBezTo>
                    <a:pt x="1085622" y="1957070"/>
                    <a:pt x="1089369" y="1954530"/>
                    <a:pt x="1094366" y="1953260"/>
                  </a:cubicBezTo>
                  <a:cubicBezTo>
                    <a:pt x="1098114" y="1951990"/>
                    <a:pt x="1100612" y="1951990"/>
                    <a:pt x="1104360" y="1950720"/>
                  </a:cubicBezTo>
                  <a:lnTo>
                    <a:pt x="1116852" y="1950720"/>
                  </a:lnTo>
                  <a:cubicBezTo>
                    <a:pt x="1119351" y="1950720"/>
                    <a:pt x="1123098" y="1950720"/>
                    <a:pt x="1125597" y="1949450"/>
                  </a:cubicBezTo>
                  <a:cubicBezTo>
                    <a:pt x="1126846" y="1946910"/>
                    <a:pt x="1129345" y="1943100"/>
                    <a:pt x="1130594" y="1943100"/>
                  </a:cubicBezTo>
                  <a:cubicBezTo>
                    <a:pt x="1134341" y="1943100"/>
                    <a:pt x="1136840" y="1945640"/>
                    <a:pt x="1140588" y="1946910"/>
                  </a:cubicBezTo>
                  <a:cubicBezTo>
                    <a:pt x="1141837" y="1946910"/>
                    <a:pt x="1141837" y="1948180"/>
                    <a:pt x="1141837" y="1949450"/>
                  </a:cubicBezTo>
                  <a:cubicBezTo>
                    <a:pt x="1146834" y="1954530"/>
                    <a:pt x="1150581" y="1960880"/>
                    <a:pt x="1155578" y="1965960"/>
                  </a:cubicBezTo>
                  <a:cubicBezTo>
                    <a:pt x="1161824" y="1972310"/>
                    <a:pt x="1168071" y="1972310"/>
                    <a:pt x="1171818" y="1968500"/>
                  </a:cubicBezTo>
                  <a:cubicBezTo>
                    <a:pt x="1178064" y="1963420"/>
                    <a:pt x="1183061" y="1959610"/>
                    <a:pt x="1191806" y="1962150"/>
                  </a:cubicBezTo>
                  <a:cubicBezTo>
                    <a:pt x="1193055" y="1962150"/>
                    <a:pt x="1195554" y="1963420"/>
                    <a:pt x="1196803" y="1962150"/>
                  </a:cubicBezTo>
                  <a:cubicBezTo>
                    <a:pt x="1203049" y="1959610"/>
                    <a:pt x="1210544" y="1957070"/>
                    <a:pt x="1216791" y="1953260"/>
                  </a:cubicBezTo>
                  <a:cubicBezTo>
                    <a:pt x="1220538" y="1951990"/>
                    <a:pt x="1225535" y="1951990"/>
                    <a:pt x="1226784" y="1949450"/>
                  </a:cubicBezTo>
                  <a:cubicBezTo>
                    <a:pt x="1230532" y="1941830"/>
                    <a:pt x="1236778" y="1938020"/>
                    <a:pt x="1243024" y="1932940"/>
                  </a:cubicBezTo>
                  <a:cubicBezTo>
                    <a:pt x="1246772" y="1929130"/>
                    <a:pt x="1250520" y="1924050"/>
                    <a:pt x="1254267" y="1922780"/>
                  </a:cubicBezTo>
                  <a:cubicBezTo>
                    <a:pt x="1263012" y="1920240"/>
                    <a:pt x="1269258" y="1912620"/>
                    <a:pt x="1276754" y="1907540"/>
                  </a:cubicBezTo>
                  <a:cubicBezTo>
                    <a:pt x="1283000" y="1903730"/>
                    <a:pt x="1286747" y="1896110"/>
                    <a:pt x="1292994" y="1894840"/>
                  </a:cubicBezTo>
                  <a:cubicBezTo>
                    <a:pt x="1302987" y="1892300"/>
                    <a:pt x="1310483" y="1885950"/>
                    <a:pt x="1319227" y="1879600"/>
                  </a:cubicBezTo>
                  <a:cubicBezTo>
                    <a:pt x="1324224" y="1875790"/>
                    <a:pt x="1330470" y="1873250"/>
                    <a:pt x="1336717" y="1874520"/>
                  </a:cubicBezTo>
                  <a:cubicBezTo>
                    <a:pt x="1340464" y="1875790"/>
                    <a:pt x="1345461" y="1874520"/>
                    <a:pt x="1347960" y="1873250"/>
                  </a:cubicBezTo>
                  <a:cubicBezTo>
                    <a:pt x="1352957" y="1870710"/>
                    <a:pt x="1357953" y="1866900"/>
                    <a:pt x="1362950" y="1864360"/>
                  </a:cubicBezTo>
                  <a:cubicBezTo>
                    <a:pt x="1366698" y="1861820"/>
                    <a:pt x="1370446" y="1859280"/>
                    <a:pt x="1374193" y="1859280"/>
                  </a:cubicBezTo>
                  <a:cubicBezTo>
                    <a:pt x="1386686" y="1858010"/>
                    <a:pt x="1396680" y="1855470"/>
                    <a:pt x="1402926" y="1842770"/>
                  </a:cubicBezTo>
                  <a:cubicBezTo>
                    <a:pt x="1405424" y="1837690"/>
                    <a:pt x="1417916" y="1831340"/>
                    <a:pt x="1422913" y="1833880"/>
                  </a:cubicBezTo>
                  <a:cubicBezTo>
                    <a:pt x="1431658" y="1837690"/>
                    <a:pt x="1437904" y="1835150"/>
                    <a:pt x="1442901" y="1827530"/>
                  </a:cubicBezTo>
                  <a:cubicBezTo>
                    <a:pt x="1446649" y="1823720"/>
                    <a:pt x="1451646" y="1824990"/>
                    <a:pt x="1455393" y="1827530"/>
                  </a:cubicBezTo>
                  <a:cubicBezTo>
                    <a:pt x="1457892" y="1830070"/>
                    <a:pt x="1460390" y="1831340"/>
                    <a:pt x="1462889" y="1831340"/>
                  </a:cubicBezTo>
                  <a:cubicBezTo>
                    <a:pt x="1471633" y="1832610"/>
                    <a:pt x="1481627" y="1831340"/>
                    <a:pt x="1490372" y="1832610"/>
                  </a:cubicBezTo>
                  <a:cubicBezTo>
                    <a:pt x="1497867" y="1833880"/>
                    <a:pt x="1505363" y="1831340"/>
                    <a:pt x="1510359" y="1826260"/>
                  </a:cubicBezTo>
                  <a:cubicBezTo>
                    <a:pt x="1515356" y="1821180"/>
                    <a:pt x="1519104" y="1821180"/>
                    <a:pt x="1526599" y="1823720"/>
                  </a:cubicBezTo>
                  <a:cubicBezTo>
                    <a:pt x="1532846" y="1826260"/>
                    <a:pt x="1537842" y="1832610"/>
                    <a:pt x="1546587" y="1831340"/>
                  </a:cubicBezTo>
                  <a:cubicBezTo>
                    <a:pt x="1554082" y="1830070"/>
                    <a:pt x="1562827" y="1833880"/>
                    <a:pt x="1571572" y="1830070"/>
                  </a:cubicBezTo>
                  <a:lnTo>
                    <a:pt x="1576569" y="1830070"/>
                  </a:lnTo>
                  <a:cubicBezTo>
                    <a:pt x="1584064" y="1832610"/>
                    <a:pt x="1591559" y="1833880"/>
                    <a:pt x="1597805" y="1840230"/>
                  </a:cubicBezTo>
                  <a:cubicBezTo>
                    <a:pt x="1605301" y="1846580"/>
                    <a:pt x="1606550" y="1799590"/>
                    <a:pt x="1614046" y="1804670"/>
                  </a:cubicBezTo>
                  <a:cubicBezTo>
                    <a:pt x="1625288" y="1812290"/>
                    <a:pt x="1622790" y="1804670"/>
                    <a:pt x="1634033" y="1811020"/>
                  </a:cubicBezTo>
                  <a:cubicBezTo>
                    <a:pt x="1642778" y="1814830"/>
                    <a:pt x="1639030" y="1800860"/>
                    <a:pt x="1649024" y="1803400"/>
                  </a:cubicBezTo>
                  <a:cubicBezTo>
                    <a:pt x="1650273" y="1803400"/>
                    <a:pt x="1665264" y="1813560"/>
                    <a:pt x="1665264" y="1812290"/>
                  </a:cubicBezTo>
                  <a:cubicBezTo>
                    <a:pt x="1671510" y="1808480"/>
                    <a:pt x="1677756" y="1770380"/>
                    <a:pt x="1684002" y="1771650"/>
                  </a:cubicBezTo>
                  <a:cubicBezTo>
                    <a:pt x="1696495" y="1775460"/>
                    <a:pt x="1707738" y="1772920"/>
                    <a:pt x="1718981" y="1767840"/>
                  </a:cubicBezTo>
                  <a:cubicBezTo>
                    <a:pt x="1725227" y="1765300"/>
                    <a:pt x="1735221" y="1756410"/>
                    <a:pt x="1740217" y="1760220"/>
                  </a:cubicBezTo>
                  <a:cubicBezTo>
                    <a:pt x="1748962" y="1766570"/>
                    <a:pt x="1757707" y="1769110"/>
                    <a:pt x="1767700" y="1770380"/>
                  </a:cubicBezTo>
                  <a:cubicBezTo>
                    <a:pt x="1768950" y="1770380"/>
                    <a:pt x="1770199" y="1771650"/>
                    <a:pt x="1771448" y="1772920"/>
                  </a:cubicBezTo>
                  <a:cubicBezTo>
                    <a:pt x="1775196" y="1778000"/>
                    <a:pt x="1792685" y="1764030"/>
                    <a:pt x="1796433" y="1769110"/>
                  </a:cubicBezTo>
                  <a:cubicBezTo>
                    <a:pt x="1801430" y="1776730"/>
                    <a:pt x="1806427" y="1784350"/>
                    <a:pt x="1811424" y="1790700"/>
                  </a:cubicBezTo>
                  <a:cubicBezTo>
                    <a:pt x="1813922" y="1793240"/>
                    <a:pt x="1817670" y="1794510"/>
                    <a:pt x="1818919" y="1797050"/>
                  </a:cubicBezTo>
                  <a:cubicBezTo>
                    <a:pt x="1820168" y="1803400"/>
                    <a:pt x="1822667" y="1805940"/>
                    <a:pt x="1828913" y="1805940"/>
                  </a:cubicBezTo>
                  <a:cubicBezTo>
                    <a:pt x="1832660" y="1805940"/>
                    <a:pt x="1836408" y="1807210"/>
                    <a:pt x="1838907" y="1809750"/>
                  </a:cubicBezTo>
                  <a:cubicBezTo>
                    <a:pt x="1845153" y="1813560"/>
                    <a:pt x="1850150" y="1817370"/>
                    <a:pt x="1855146" y="1821180"/>
                  </a:cubicBezTo>
                  <a:cubicBezTo>
                    <a:pt x="1861393" y="1824990"/>
                    <a:pt x="1867639" y="1828800"/>
                    <a:pt x="1870137" y="1835150"/>
                  </a:cubicBezTo>
                  <a:cubicBezTo>
                    <a:pt x="1871387" y="1837690"/>
                    <a:pt x="1872636" y="1838960"/>
                    <a:pt x="1873885" y="1840230"/>
                  </a:cubicBezTo>
                  <a:cubicBezTo>
                    <a:pt x="1878882" y="1845310"/>
                    <a:pt x="1883879" y="1849120"/>
                    <a:pt x="1888876" y="1854200"/>
                  </a:cubicBezTo>
                  <a:cubicBezTo>
                    <a:pt x="1896371" y="1860550"/>
                    <a:pt x="1902617" y="1868170"/>
                    <a:pt x="1910113" y="1874520"/>
                  </a:cubicBezTo>
                  <a:cubicBezTo>
                    <a:pt x="1912611" y="1875790"/>
                    <a:pt x="1915109" y="1878330"/>
                    <a:pt x="1917608" y="1879600"/>
                  </a:cubicBezTo>
                  <a:cubicBezTo>
                    <a:pt x="1922605" y="1882140"/>
                    <a:pt x="1927602" y="1884680"/>
                    <a:pt x="1931350" y="1888490"/>
                  </a:cubicBezTo>
                  <a:cubicBezTo>
                    <a:pt x="1935097" y="1892300"/>
                    <a:pt x="1952586" y="1869440"/>
                    <a:pt x="1955085" y="1874520"/>
                  </a:cubicBezTo>
                  <a:cubicBezTo>
                    <a:pt x="1955085" y="1875790"/>
                    <a:pt x="1956334" y="1875790"/>
                    <a:pt x="1957583" y="1875790"/>
                  </a:cubicBezTo>
                  <a:cubicBezTo>
                    <a:pt x="1965079" y="1882140"/>
                    <a:pt x="1972574" y="1879600"/>
                    <a:pt x="1980069" y="1877060"/>
                  </a:cubicBezTo>
                  <a:cubicBezTo>
                    <a:pt x="1982568" y="1875790"/>
                    <a:pt x="1985066" y="1874520"/>
                    <a:pt x="1986316" y="1875790"/>
                  </a:cubicBezTo>
                  <a:cubicBezTo>
                    <a:pt x="1995060" y="1879600"/>
                    <a:pt x="2001307" y="1888490"/>
                    <a:pt x="2012549" y="1889760"/>
                  </a:cubicBezTo>
                  <a:cubicBezTo>
                    <a:pt x="2012549" y="1889760"/>
                    <a:pt x="2013799" y="1889760"/>
                    <a:pt x="2013799" y="1891030"/>
                  </a:cubicBezTo>
                  <a:cubicBezTo>
                    <a:pt x="2016297" y="1898650"/>
                    <a:pt x="2023792" y="1898650"/>
                    <a:pt x="2030039" y="1899920"/>
                  </a:cubicBezTo>
                  <a:cubicBezTo>
                    <a:pt x="2033786" y="1899920"/>
                    <a:pt x="2037534" y="1901190"/>
                    <a:pt x="2040032" y="1902460"/>
                  </a:cubicBezTo>
                  <a:cubicBezTo>
                    <a:pt x="2047528" y="1906270"/>
                    <a:pt x="2055023" y="1911350"/>
                    <a:pt x="2063768" y="1913890"/>
                  </a:cubicBezTo>
                  <a:cubicBezTo>
                    <a:pt x="2075011" y="1917700"/>
                    <a:pt x="2086254" y="1920240"/>
                    <a:pt x="2094999" y="1926590"/>
                  </a:cubicBezTo>
                  <a:cubicBezTo>
                    <a:pt x="2096248" y="1926590"/>
                    <a:pt x="2097497" y="1926590"/>
                    <a:pt x="2097497" y="1927860"/>
                  </a:cubicBezTo>
                  <a:cubicBezTo>
                    <a:pt x="2101245" y="1930400"/>
                    <a:pt x="2107491" y="1931670"/>
                    <a:pt x="2109989" y="1935480"/>
                  </a:cubicBezTo>
                  <a:cubicBezTo>
                    <a:pt x="2113737" y="1943100"/>
                    <a:pt x="2123731" y="1941830"/>
                    <a:pt x="2128728" y="1948180"/>
                  </a:cubicBezTo>
                  <a:lnTo>
                    <a:pt x="2129977" y="1948180"/>
                  </a:lnTo>
                  <a:cubicBezTo>
                    <a:pt x="2134974" y="1948180"/>
                    <a:pt x="2139971" y="1949450"/>
                    <a:pt x="2146217" y="1949450"/>
                  </a:cubicBezTo>
                  <a:cubicBezTo>
                    <a:pt x="2148715" y="1948180"/>
                    <a:pt x="2152463" y="1945640"/>
                    <a:pt x="2154962" y="1945640"/>
                  </a:cubicBezTo>
                  <a:cubicBezTo>
                    <a:pt x="2166205" y="1949450"/>
                    <a:pt x="2177448" y="1949450"/>
                    <a:pt x="2184943" y="1939290"/>
                  </a:cubicBezTo>
                  <a:cubicBezTo>
                    <a:pt x="2186192" y="1938020"/>
                    <a:pt x="2188691" y="1938020"/>
                    <a:pt x="2191189" y="1938020"/>
                  </a:cubicBezTo>
                  <a:lnTo>
                    <a:pt x="2201183" y="1938020"/>
                  </a:lnTo>
                  <a:cubicBezTo>
                    <a:pt x="2212426" y="1935480"/>
                    <a:pt x="2222420" y="1932940"/>
                    <a:pt x="2233663" y="1931670"/>
                  </a:cubicBezTo>
                  <a:cubicBezTo>
                    <a:pt x="2238660" y="1930400"/>
                    <a:pt x="2244906" y="1932940"/>
                    <a:pt x="2249903" y="1934210"/>
                  </a:cubicBezTo>
                  <a:cubicBezTo>
                    <a:pt x="2254900" y="1935480"/>
                    <a:pt x="2259897" y="1935480"/>
                    <a:pt x="2264894" y="1935480"/>
                  </a:cubicBezTo>
                  <a:cubicBezTo>
                    <a:pt x="2271140" y="1935480"/>
                    <a:pt x="2276137" y="1932940"/>
                    <a:pt x="2282383" y="1932940"/>
                  </a:cubicBezTo>
                  <a:cubicBezTo>
                    <a:pt x="2287380" y="1931670"/>
                    <a:pt x="2293626" y="1931670"/>
                    <a:pt x="2298623" y="1930400"/>
                  </a:cubicBezTo>
                  <a:cubicBezTo>
                    <a:pt x="2309866" y="1927860"/>
                    <a:pt x="2319860" y="1925320"/>
                    <a:pt x="2331103" y="1924050"/>
                  </a:cubicBezTo>
                  <a:cubicBezTo>
                    <a:pt x="2338598" y="1880870"/>
                    <a:pt x="2337349" y="1830070"/>
                    <a:pt x="2337349" y="1778000"/>
                  </a:cubicBezTo>
                  <a:close/>
                </a:path>
              </a:pathLst>
            </a:custGeom>
            <a:blipFill>
              <a:blip r:embed="rId3"/>
              <a:stretch>
                <a:fillRect l="-141370" t="63" r="-750969" b="-66915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84146" y="3229920"/>
            <a:ext cx="7274021" cy="6161524"/>
            <a:chOff x="0" y="0"/>
            <a:chExt cx="2374900" cy="2011680"/>
          </a:xfrm>
        </p:grpSpPr>
        <p:sp>
          <p:nvSpPr>
            <p:cNvPr id="9" name="Freeform 9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6"/>
              <a:stretch>
                <a:fillRect l="-21574" r="-291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844732" y="2912831"/>
            <a:ext cx="7942291" cy="6994334"/>
            <a:chOff x="0" y="0"/>
            <a:chExt cx="2284327" cy="2011680"/>
          </a:xfrm>
        </p:grpSpPr>
        <p:sp>
          <p:nvSpPr>
            <p:cNvPr id="11" name="Freeform 11"/>
            <p:cNvSpPr/>
            <p:nvPr/>
          </p:nvSpPr>
          <p:spPr>
            <a:xfrm>
              <a:off x="-2540" y="-2540"/>
              <a:ext cx="2286867" cy="2009140"/>
            </a:xfrm>
            <a:custGeom>
              <a:avLst/>
              <a:gdLst/>
              <a:ahLst/>
              <a:cxnLst/>
              <a:rect l="l" t="t" r="r" b="b"/>
              <a:pathLst>
                <a:path w="2286867" h="2009140">
                  <a:moveTo>
                    <a:pt x="2285646" y="1778000"/>
                  </a:moveTo>
                  <a:cubicBezTo>
                    <a:pt x="2284424" y="1276350"/>
                    <a:pt x="2269765" y="598170"/>
                    <a:pt x="2269765" y="97790"/>
                  </a:cubicBezTo>
                  <a:cubicBezTo>
                    <a:pt x="2269765" y="90170"/>
                    <a:pt x="2270987" y="82550"/>
                    <a:pt x="2270987" y="76200"/>
                  </a:cubicBezTo>
                  <a:cubicBezTo>
                    <a:pt x="2269765" y="74930"/>
                    <a:pt x="2268544" y="74930"/>
                    <a:pt x="2267322" y="73660"/>
                  </a:cubicBezTo>
                  <a:cubicBezTo>
                    <a:pt x="2267322" y="73660"/>
                    <a:pt x="2266100" y="74930"/>
                    <a:pt x="2266100" y="76200"/>
                  </a:cubicBezTo>
                  <a:cubicBezTo>
                    <a:pt x="2263657" y="82550"/>
                    <a:pt x="2258771" y="82550"/>
                    <a:pt x="2253885" y="82550"/>
                  </a:cubicBezTo>
                  <a:cubicBezTo>
                    <a:pt x="2247777" y="81280"/>
                    <a:pt x="2241669" y="74930"/>
                    <a:pt x="2234340" y="77470"/>
                  </a:cubicBezTo>
                  <a:cubicBezTo>
                    <a:pt x="2231897" y="78740"/>
                    <a:pt x="2227010" y="76200"/>
                    <a:pt x="2225789" y="73660"/>
                  </a:cubicBezTo>
                  <a:cubicBezTo>
                    <a:pt x="2222124" y="68580"/>
                    <a:pt x="2217238" y="68580"/>
                    <a:pt x="2212352" y="71120"/>
                  </a:cubicBezTo>
                  <a:cubicBezTo>
                    <a:pt x="2209909" y="72390"/>
                    <a:pt x="2207465" y="71120"/>
                    <a:pt x="2205022" y="71120"/>
                  </a:cubicBezTo>
                  <a:cubicBezTo>
                    <a:pt x="2201358" y="71120"/>
                    <a:pt x="2196471" y="69850"/>
                    <a:pt x="2192807" y="68580"/>
                  </a:cubicBezTo>
                  <a:cubicBezTo>
                    <a:pt x="2191585" y="68580"/>
                    <a:pt x="2189142" y="67310"/>
                    <a:pt x="2187920" y="67310"/>
                  </a:cubicBezTo>
                  <a:cubicBezTo>
                    <a:pt x="2184256" y="66040"/>
                    <a:pt x="2180591" y="62230"/>
                    <a:pt x="2176926" y="67310"/>
                  </a:cubicBezTo>
                  <a:cubicBezTo>
                    <a:pt x="2176926" y="67310"/>
                    <a:pt x="2174483" y="67310"/>
                    <a:pt x="2173262" y="66040"/>
                  </a:cubicBezTo>
                  <a:cubicBezTo>
                    <a:pt x="2172040" y="63500"/>
                    <a:pt x="2170819" y="59690"/>
                    <a:pt x="2169597" y="57150"/>
                  </a:cubicBezTo>
                  <a:cubicBezTo>
                    <a:pt x="2167154" y="53340"/>
                    <a:pt x="2167154" y="46990"/>
                    <a:pt x="2163489" y="44450"/>
                  </a:cubicBezTo>
                  <a:cubicBezTo>
                    <a:pt x="2161046" y="43180"/>
                    <a:pt x="2159824" y="41910"/>
                    <a:pt x="2158603" y="39370"/>
                  </a:cubicBezTo>
                  <a:cubicBezTo>
                    <a:pt x="2158603" y="38100"/>
                    <a:pt x="2156160" y="36830"/>
                    <a:pt x="2156160" y="35560"/>
                  </a:cubicBezTo>
                  <a:lnTo>
                    <a:pt x="2152495" y="31750"/>
                  </a:lnTo>
                  <a:cubicBezTo>
                    <a:pt x="2151273" y="29210"/>
                    <a:pt x="2150052" y="25400"/>
                    <a:pt x="2147609" y="24130"/>
                  </a:cubicBezTo>
                  <a:cubicBezTo>
                    <a:pt x="2142723" y="20320"/>
                    <a:pt x="2141501" y="15240"/>
                    <a:pt x="2143944" y="8890"/>
                  </a:cubicBezTo>
                  <a:cubicBezTo>
                    <a:pt x="2140279" y="7620"/>
                    <a:pt x="2137836" y="5080"/>
                    <a:pt x="2134172" y="5080"/>
                  </a:cubicBezTo>
                  <a:cubicBezTo>
                    <a:pt x="2119513" y="6350"/>
                    <a:pt x="2103632" y="8890"/>
                    <a:pt x="2088973" y="10160"/>
                  </a:cubicBezTo>
                  <a:cubicBezTo>
                    <a:pt x="2086530" y="10160"/>
                    <a:pt x="2082866" y="11430"/>
                    <a:pt x="2081644" y="12700"/>
                  </a:cubicBezTo>
                  <a:cubicBezTo>
                    <a:pt x="2071872" y="19050"/>
                    <a:pt x="2062099" y="13970"/>
                    <a:pt x="2052327" y="12700"/>
                  </a:cubicBezTo>
                  <a:cubicBezTo>
                    <a:pt x="2044997" y="12700"/>
                    <a:pt x="2037668" y="8890"/>
                    <a:pt x="2030339" y="7620"/>
                  </a:cubicBezTo>
                  <a:cubicBezTo>
                    <a:pt x="2021787" y="6350"/>
                    <a:pt x="2014458" y="7620"/>
                    <a:pt x="2005907" y="6350"/>
                  </a:cubicBezTo>
                  <a:cubicBezTo>
                    <a:pt x="2004686" y="6350"/>
                    <a:pt x="2003464" y="5080"/>
                    <a:pt x="2002243" y="3810"/>
                  </a:cubicBezTo>
                  <a:cubicBezTo>
                    <a:pt x="1999799" y="0"/>
                    <a:pt x="1994913" y="1270"/>
                    <a:pt x="1992470" y="2540"/>
                  </a:cubicBezTo>
                  <a:cubicBezTo>
                    <a:pt x="1988805" y="5080"/>
                    <a:pt x="1987584" y="8890"/>
                    <a:pt x="1985140" y="12700"/>
                  </a:cubicBezTo>
                  <a:cubicBezTo>
                    <a:pt x="1979033" y="13970"/>
                    <a:pt x="1970482" y="15240"/>
                    <a:pt x="1964374" y="19050"/>
                  </a:cubicBezTo>
                  <a:cubicBezTo>
                    <a:pt x="1959488" y="21590"/>
                    <a:pt x="1957045" y="22860"/>
                    <a:pt x="1953380" y="20320"/>
                  </a:cubicBezTo>
                  <a:lnTo>
                    <a:pt x="1952158" y="21590"/>
                  </a:lnTo>
                  <a:cubicBezTo>
                    <a:pt x="1954601" y="24130"/>
                    <a:pt x="1955823" y="27940"/>
                    <a:pt x="1958266" y="30480"/>
                  </a:cubicBezTo>
                  <a:cubicBezTo>
                    <a:pt x="1954601" y="31750"/>
                    <a:pt x="1949715" y="34290"/>
                    <a:pt x="1947272" y="33020"/>
                  </a:cubicBezTo>
                  <a:cubicBezTo>
                    <a:pt x="1941164" y="31750"/>
                    <a:pt x="1938721" y="34290"/>
                    <a:pt x="1933835" y="36830"/>
                  </a:cubicBezTo>
                  <a:cubicBezTo>
                    <a:pt x="1928949" y="40640"/>
                    <a:pt x="1922841" y="43180"/>
                    <a:pt x="1917954" y="45720"/>
                  </a:cubicBezTo>
                  <a:cubicBezTo>
                    <a:pt x="1916733" y="45720"/>
                    <a:pt x="1915511" y="45720"/>
                    <a:pt x="1914290" y="44450"/>
                  </a:cubicBezTo>
                  <a:cubicBezTo>
                    <a:pt x="1913068" y="44450"/>
                    <a:pt x="1911847" y="43180"/>
                    <a:pt x="1911847" y="43180"/>
                  </a:cubicBezTo>
                  <a:cubicBezTo>
                    <a:pt x="1905739" y="45720"/>
                    <a:pt x="1899631" y="48260"/>
                    <a:pt x="1893523" y="45720"/>
                  </a:cubicBezTo>
                  <a:cubicBezTo>
                    <a:pt x="1892302" y="45720"/>
                    <a:pt x="1892302" y="46990"/>
                    <a:pt x="1891080" y="46990"/>
                  </a:cubicBezTo>
                  <a:cubicBezTo>
                    <a:pt x="1883751" y="49530"/>
                    <a:pt x="1878864" y="58420"/>
                    <a:pt x="1869092" y="58420"/>
                  </a:cubicBezTo>
                  <a:cubicBezTo>
                    <a:pt x="1861763" y="58420"/>
                    <a:pt x="1854433" y="64770"/>
                    <a:pt x="1847104" y="64770"/>
                  </a:cubicBezTo>
                  <a:cubicBezTo>
                    <a:pt x="1838553" y="66040"/>
                    <a:pt x="1831223" y="68580"/>
                    <a:pt x="1823894" y="72390"/>
                  </a:cubicBezTo>
                  <a:cubicBezTo>
                    <a:pt x="1821451" y="73660"/>
                    <a:pt x="1819008" y="73660"/>
                    <a:pt x="1817786" y="73660"/>
                  </a:cubicBezTo>
                  <a:cubicBezTo>
                    <a:pt x="1811678" y="71120"/>
                    <a:pt x="1808014" y="74930"/>
                    <a:pt x="1805570" y="78740"/>
                  </a:cubicBezTo>
                  <a:cubicBezTo>
                    <a:pt x="1799463" y="87630"/>
                    <a:pt x="1789690" y="90170"/>
                    <a:pt x="1781139" y="92710"/>
                  </a:cubicBezTo>
                  <a:cubicBezTo>
                    <a:pt x="1770145" y="95250"/>
                    <a:pt x="1759151" y="96520"/>
                    <a:pt x="1748157" y="97790"/>
                  </a:cubicBezTo>
                  <a:cubicBezTo>
                    <a:pt x="1746935" y="97790"/>
                    <a:pt x="1745714" y="101600"/>
                    <a:pt x="1743271" y="102870"/>
                  </a:cubicBezTo>
                  <a:cubicBezTo>
                    <a:pt x="1742049" y="102870"/>
                    <a:pt x="1740828" y="101600"/>
                    <a:pt x="1740828" y="101600"/>
                  </a:cubicBezTo>
                  <a:cubicBezTo>
                    <a:pt x="1734720" y="109220"/>
                    <a:pt x="1731055" y="120650"/>
                    <a:pt x="1718839" y="119380"/>
                  </a:cubicBezTo>
                  <a:lnTo>
                    <a:pt x="1717618" y="119380"/>
                  </a:lnTo>
                  <a:cubicBezTo>
                    <a:pt x="1707845" y="125730"/>
                    <a:pt x="1698073" y="123190"/>
                    <a:pt x="1689522" y="120650"/>
                  </a:cubicBezTo>
                  <a:cubicBezTo>
                    <a:pt x="1687079" y="120650"/>
                    <a:pt x="1683414" y="118110"/>
                    <a:pt x="1682193" y="115570"/>
                  </a:cubicBezTo>
                  <a:cubicBezTo>
                    <a:pt x="1678528" y="107950"/>
                    <a:pt x="1668755" y="105410"/>
                    <a:pt x="1661426" y="107950"/>
                  </a:cubicBezTo>
                  <a:cubicBezTo>
                    <a:pt x="1655318" y="110490"/>
                    <a:pt x="1649210" y="111760"/>
                    <a:pt x="1643102" y="114300"/>
                  </a:cubicBezTo>
                  <a:cubicBezTo>
                    <a:pt x="1633330" y="116840"/>
                    <a:pt x="1624779" y="118110"/>
                    <a:pt x="1615006" y="113030"/>
                  </a:cubicBezTo>
                  <a:cubicBezTo>
                    <a:pt x="1605234" y="107950"/>
                    <a:pt x="1597904" y="111760"/>
                    <a:pt x="1593018" y="123190"/>
                  </a:cubicBezTo>
                  <a:cubicBezTo>
                    <a:pt x="1589353" y="130810"/>
                    <a:pt x="1579581" y="132080"/>
                    <a:pt x="1573473" y="125730"/>
                  </a:cubicBezTo>
                  <a:cubicBezTo>
                    <a:pt x="1569808" y="121920"/>
                    <a:pt x="1567365" y="123190"/>
                    <a:pt x="1563701" y="125730"/>
                  </a:cubicBezTo>
                  <a:lnTo>
                    <a:pt x="1556371" y="133350"/>
                  </a:lnTo>
                  <a:cubicBezTo>
                    <a:pt x="1555149" y="134620"/>
                    <a:pt x="1552706" y="134620"/>
                    <a:pt x="1551485" y="134620"/>
                  </a:cubicBezTo>
                  <a:lnTo>
                    <a:pt x="1544155" y="134620"/>
                  </a:lnTo>
                  <a:cubicBezTo>
                    <a:pt x="1539269" y="134620"/>
                    <a:pt x="1534383" y="133350"/>
                    <a:pt x="1529497" y="132080"/>
                  </a:cubicBezTo>
                  <a:cubicBezTo>
                    <a:pt x="1523389" y="130810"/>
                    <a:pt x="1518503" y="127000"/>
                    <a:pt x="1512395" y="125730"/>
                  </a:cubicBezTo>
                  <a:cubicBezTo>
                    <a:pt x="1502622" y="124460"/>
                    <a:pt x="1500179" y="115570"/>
                    <a:pt x="1496514" y="109220"/>
                  </a:cubicBezTo>
                  <a:cubicBezTo>
                    <a:pt x="1494071" y="105410"/>
                    <a:pt x="1489185" y="100330"/>
                    <a:pt x="1484299" y="101600"/>
                  </a:cubicBezTo>
                  <a:cubicBezTo>
                    <a:pt x="1479412" y="104140"/>
                    <a:pt x="1474526" y="101600"/>
                    <a:pt x="1470862" y="100330"/>
                  </a:cubicBezTo>
                  <a:cubicBezTo>
                    <a:pt x="1469640" y="100330"/>
                    <a:pt x="1467197" y="99060"/>
                    <a:pt x="1465975" y="99060"/>
                  </a:cubicBezTo>
                  <a:cubicBezTo>
                    <a:pt x="1457424" y="96520"/>
                    <a:pt x="1451316" y="101600"/>
                    <a:pt x="1445209" y="107950"/>
                  </a:cubicBezTo>
                  <a:lnTo>
                    <a:pt x="1440322" y="113030"/>
                  </a:lnTo>
                  <a:cubicBezTo>
                    <a:pt x="1439101" y="114300"/>
                    <a:pt x="1439101" y="116840"/>
                    <a:pt x="1437879" y="118110"/>
                  </a:cubicBezTo>
                  <a:cubicBezTo>
                    <a:pt x="1430550" y="124460"/>
                    <a:pt x="1423221" y="121920"/>
                    <a:pt x="1414670" y="118110"/>
                  </a:cubicBezTo>
                  <a:cubicBezTo>
                    <a:pt x="1407340" y="114300"/>
                    <a:pt x="1398789" y="118110"/>
                    <a:pt x="1396346" y="125730"/>
                  </a:cubicBezTo>
                  <a:cubicBezTo>
                    <a:pt x="1395124" y="130810"/>
                    <a:pt x="1393903" y="134620"/>
                    <a:pt x="1387795" y="137160"/>
                  </a:cubicBezTo>
                  <a:cubicBezTo>
                    <a:pt x="1381687" y="140970"/>
                    <a:pt x="1374358" y="143510"/>
                    <a:pt x="1373136" y="152400"/>
                  </a:cubicBezTo>
                  <a:cubicBezTo>
                    <a:pt x="1373136" y="153670"/>
                    <a:pt x="1371915" y="154940"/>
                    <a:pt x="1370693" y="154940"/>
                  </a:cubicBezTo>
                  <a:cubicBezTo>
                    <a:pt x="1367029" y="156210"/>
                    <a:pt x="1364585" y="157480"/>
                    <a:pt x="1360921" y="158750"/>
                  </a:cubicBezTo>
                  <a:lnTo>
                    <a:pt x="1349927" y="158750"/>
                  </a:lnTo>
                  <a:cubicBezTo>
                    <a:pt x="1342597" y="157480"/>
                    <a:pt x="1335268" y="154940"/>
                    <a:pt x="1327938" y="153670"/>
                  </a:cubicBezTo>
                  <a:cubicBezTo>
                    <a:pt x="1319387" y="152400"/>
                    <a:pt x="1312058" y="157480"/>
                    <a:pt x="1303507" y="158750"/>
                  </a:cubicBezTo>
                  <a:lnTo>
                    <a:pt x="1302286" y="160020"/>
                  </a:lnTo>
                  <a:cubicBezTo>
                    <a:pt x="1299842" y="163830"/>
                    <a:pt x="1296178" y="162560"/>
                    <a:pt x="1293735" y="160020"/>
                  </a:cubicBezTo>
                  <a:cubicBezTo>
                    <a:pt x="1288848" y="154940"/>
                    <a:pt x="1280297" y="153670"/>
                    <a:pt x="1274190" y="156210"/>
                  </a:cubicBezTo>
                  <a:cubicBezTo>
                    <a:pt x="1266860" y="160020"/>
                    <a:pt x="1259531" y="162560"/>
                    <a:pt x="1252201" y="165100"/>
                  </a:cubicBezTo>
                  <a:cubicBezTo>
                    <a:pt x="1249758" y="165100"/>
                    <a:pt x="1247315" y="163830"/>
                    <a:pt x="1246094" y="163830"/>
                  </a:cubicBezTo>
                  <a:cubicBezTo>
                    <a:pt x="1243650" y="163830"/>
                    <a:pt x="1239986" y="162560"/>
                    <a:pt x="1238764" y="163830"/>
                  </a:cubicBezTo>
                  <a:cubicBezTo>
                    <a:pt x="1228992" y="171450"/>
                    <a:pt x="1219219" y="168910"/>
                    <a:pt x="1210668" y="163830"/>
                  </a:cubicBezTo>
                  <a:cubicBezTo>
                    <a:pt x="1205782" y="161290"/>
                    <a:pt x="1198452" y="158750"/>
                    <a:pt x="1196009" y="151130"/>
                  </a:cubicBezTo>
                  <a:cubicBezTo>
                    <a:pt x="1194788" y="146050"/>
                    <a:pt x="1189902" y="140970"/>
                    <a:pt x="1186237" y="137160"/>
                  </a:cubicBezTo>
                  <a:cubicBezTo>
                    <a:pt x="1180129" y="130810"/>
                    <a:pt x="1174021" y="121920"/>
                    <a:pt x="1163027" y="121920"/>
                  </a:cubicBezTo>
                  <a:cubicBezTo>
                    <a:pt x="1160584" y="121920"/>
                    <a:pt x="1158141" y="116840"/>
                    <a:pt x="1156919" y="118110"/>
                  </a:cubicBezTo>
                  <a:cubicBezTo>
                    <a:pt x="1152033" y="119380"/>
                    <a:pt x="1152033" y="116840"/>
                    <a:pt x="1149590" y="114300"/>
                  </a:cubicBezTo>
                  <a:cubicBezTo>
                    <a:pt x="1147147" y="111760"/>
                    <a:pt x="1143482" y="109220"/>
                    <a:pt x="1141039" y="105410"/>
                  </a:cubicBezTo>
                  <a:cubicBezTo>
                    <a:pt x="1137374" y="100330"/>
                    <a:pt x="1133709" y="93980"/>
                    <a:pt x="1130045" y="88900"/>
                  </a:cubicBezTo>
                  <a:cubicBezTo>
                    <a:pt x="1126380" y="83820"/>
                    <a:pt x="1123937" y="77470"/>
                    <a:pt x="1120272" y="72390"/>
                  </a:cubicBezTo>
                  <a:cubicBezTo>
                    <a:pt x="1119051" y="71120"/>
                    <a:pt x="1115386" y="69850"/>
                    <a:pt x="1114164" y="71120"/>
                  </a:cubicBezTo>
                  <a:lnTo>
                    <a:pt x="1099506" y="78740"/>
                  </a:lnTo>
                  <a:cubicBezTo>
                    <a:pt x="1097063" y="80010"/>
                    <a:pt x="1095841" y="82550"/>
                    <a:pt x="1094619" y="85090"/>
                  </a:cubicBezTo>
                  <a:lnTo>
                    <a:pt x="1093398" y="83820"/>
                  </a:lnTo>
                  <a:cubicBezTo>
                    <a:pt x="1094619" y="80010"/>
                    <a:pt x="1095841" y="76200"/>
                    <a:pt x="1097063" y="74930"/>
                  </a:cubicBezTo>
                  <a:lnTo>
                    <a:pt x="1082404" y="71120"/>
                  </a:lnTo>
                  <a:cubicBezTo>
                    <a:pt x="1078739" y="69850"/>
                    <a:pt x="1072631" y="69850"/>
                    <a:pt x="1070188" y="69850"/>
                  </a:cubicBezTo>
                  <a:lnTo>
                    <a:pt x="1050643" y="69850"/>
                  </a:lnTo>
                  <a:cubicBezTo>
                    <a:pt x="1043314" y="69850"/>
                    <a:pt x="1037206" y="68580"/>
                    <a:pt x="1029876" y="69850"/>
                  </a:cubicBezTo>
                  <a:cubicBezTo>
                    <a:pt x="1024990" y="71120"/>
                    <a:pt x="1021325" y="68580"/>
                    <a:pt x="1017661" y="66040"/>
                  </a:cubicBezTo>
                  <a:cubicBezTo>
                    <a:pt x="1007888" y="58420"/>
                    <a:pt x="998116" y="49530"/>
                    <a:pt x="984679" y="53340"/>
                  </a:cubicBezTo>
                  <a:cubicBezTo>
                    <a:pt x="983457" y="53340"/>
                    <a:pt x="981014" y="52070"/>
                    <a:pt x="979792" y="50800"/>
                  </a:cubicBezTo>
                  <a:cubicBezTo>
                    <a:pt x="976128" y="49530"/>
                    <a:pt x="973684" y="46990"/>
                    <a:pt x="968798" y="44450"/>
                  </a:cubicBezTo>
                  <a:cubicBezTo>
                    <a:pt x="968798" y="48260"/>
                    <a:pt x="968798" y="49530"/>
                    <a:pt x="970020" y="52070"/>
                  </a:cubicBezTo>
                  <a:cubicBezTo>
                    <a:pt x="967577" y="54610"/>
                    <a:pt x="966355" y="53340"/>
                    <a:pt x="965133" y="52070"/>
                  </a:cubicBezTo>
                  <a:cubicBezTo>
                    <a:pt x="963912" y="53340"/>
                    <a:pt x="962690" y="55880"/>
                    <a:pt x="961469" y="55880"/>
                  </a:cubicBezTo>
                  <a:cubicBezTo>
                    <a:pt x="955361" y="58420"/>
                    <a:pt x="949253" y="59690"/>
                    <a:pt x="943145" y="62230"/>
                  </a:cubicBezTo>
                  <a:cubicBezTo>
                    <a:pt x="940702" y="63500"/>
                    <a:pt x="938259" y="64770"/>
                    <a:pt x="937037" y="66040"/>
                  </a:cubicBezTo>
                  <a:cubicBezTo>
                    <a:pt x="932151" y="69850"/>
                    <a:pt x="928486" y="76200"/>
                    <a:pt x="919935" y="74930"/>
                  </a:cubicBezTo>
                  <a:cubicBezTo>
                    <a:pt x="918714" y="74930"/>
                    <a:pt x="916271" y="77470"/>
                    <a:pt x="913828" y="77470"/>
                  </a:cubicBezTo>
                  <a:cubicBezTo>
                    <a:pt x="911385" y="78740"/>
                    <a:pt x="907720" y="78740"/>
                    <a:pt x="905277" y="80010"/>
                  </a:cubicBezTo>
                  <a:lnTo>
                    <a:pt x="902834" y="80010"/>
                  </a:lnTo>
                  <a:cubicBezTo>
                    <a:pt x="895504" y="82550"/>
                    <a:pt x="889396" y="85090"/>
                    <a:pt x="882067" y="86360"/>
                  </a:cubicBezTo>
                  <a:lnTo>
                    <a:pt x="877181" y="86360"/>
                  </a:lnTo>
                  <a:cubicBezTo>
                    <a:pt x="871073" y="86360"/>
                    <a:pt x="866187" y="85090"/>
                    <a:pt x="860079" y="85090"/>
                  </a:cubicBezTo>
                  <a:cubicBezTo>
                    <a:pt x="853971" y="85090"/>
                    <a:pt x="847863" y="87630"/>
                    <a:pt x="841755" y="87630"/>
                  </a:cubicBezTo>
                  <a:cubicBezTo>
                    <a:pt x="834426" y="87630"/>
                    <a:pt x="825875" y="87630"/>
                    <a:pt x="819767" y="82550"/>
                  </a:cubicBezTo>
                  <a:cubicBezTo>
                    <a:pt x="818546" y="81280"/>
                    <a:pt x="814881" y="81280"/>
                    <a:pt x="812438" y="82550"/>
                  </a:cubicBezTo>
                  <a:cubicBezTo>
                    <a:pt x="803887" y="83820"/>
                    <a:pt x="795336" y="85090"/>
                    <a:pt x="788006" y="87630"/>
                  </a:cubicBezTo>
                  <a:cubicBezTo>
                    <a:pt x="780677" y="90170"/>
                    <a:pt x="777012" y="87630"/>
                    <a:pt x="774569" y="81280"/>
                  </a:cubicBezTo>
                  <a:cubicBezTo>
                    <a:pt x="773348" y="78740"/>
                    <a:pt x="770905" y="76200"/>
                    <a:pt x="768461" y="73660"/>
                  </a:cubicBezTo>
                  <a:cubicBezTo>
                    <a:pt x="764797" y="71120"/>
                    <a:pt x="761132" y="67310"/>
                    <a:pt x="757467" y="67310"/>
                  </a:cubicBezTo>
                  <a:cubicBezTo>
                    <a:pt x="748916" y="67310"/>
                    <a:pt x="744030" y="62230"/>
                    <a:pt x="737922" y="58420"/>
                  </a:cubicBezTo>
                  <a:cubicBezTo>
                    <a:pt x="728150" y="52070"/>
                    <a:pt x="719599" y="44450"/>
                    <a:pt x="707383" y="45720"/>
                  </a:cubicBezTo>
                  <a:lnTo>
                    <a:pt x="707383" y="39370"/>
                  </a:lnTo>
                  <a:cubicBezTo>
                    <a:pt x="709826" y="39370"/>
                    <a:pt x="712269" y="39370"/>
                    <a:pt x="714713" y="38100"/>
                  </a:cubicBezTo>
                  <a:cubicBezTo>
                    <a:pt x="711048" y="35560"/>
                    <a:pt x="711048" y="31750"/>
                    <a:pt x="708605" y="29210"/>
                  </a:cubicBezTo>
                  <a:cubicBezTo>
                    <a:pt x="703718" y="25400"/>
                    <a:pt x="698832" y="24130"/>
                    <a:pt x="693946" y="21590"/>
                  </a:cubicBezTo>
                  <a:cubicBezTo>
                    <a:pt x="690281" y="20320"/>
                    <a:pt x="685395" y="20320"/>
                    <a:pt x="687838" y="26670"/>
                  </a:cubicBezTo>
                  <a:cubicBezTo>
                    <a:pt x="681730" y="27940"/>
                    <a:pt x="676844" y="27940"/>
                    <a:pt x="674401" y="30480"/>
                  </a:cubicBezTo>
                  <a:cubicBezTo>
                    <a:pt x="669515" y="34290"/>
                    <a:pt x="664628" y="31750"/>
                    <a:pt x="660964" y="29210"/>
                  </a:cubicBezTo>
                  <a:cubicBezTo>
                    <a:pt x="658521" y="27940"/>
                    <a:pt x="656077" y="26670"/>
                    <a:pt x="653634" y="27940"/>
                  </a:cubicBezTo>
                  <a:cubicBezTo>
                    <a:pt x="638976" y="35560"/>
                    <a:pt x="624317" y="31750"/>
                    <a:pt x="609658" y="31750"/>
                  </a:cubicBezTo>
                  <a:cubicBezTo>
                    <a:pt x="607215" y="31750"/>
                    <a:pt x="604772" y="30480"/>
                    <a:pt x="601107" y="30480"/>
                  </a:cubicBezTo>
                  <a:cubicBezTo>
                    <a:pt x="596221" y="29210"/>
                    <a:pt x="592556" y="26670"/>
                    <a:pt x="587670" y="25400"/>
                  </a:cubicBezTo>
                  <a:cubicBezTo>
                    <a:pt x="582783" y="24130"/>
                    <a:pt x="576676" y="22860"/>
                    <a:pt x="571789" y="21590"/>
                  </a:cubicBezTo>
                  <a:lnTo>
                    <a:pt x="568125" y="21590"/>
                  </a:lnTo>
                  <a:cubicBezTo>
                    <a:pt x="559574" y="21590"/>
                    <a:pt x="551023" y="22860"/>
                    <a:pt x="543693" y="22860"/>
                  </a:cubicBezTo>
                  <a:cubicBezTo>
                    <a:pt x="537586" y="22860"/>
                    <a:pt x="531478" y="20320"/>
                    <a:pt x="524148" y="19050"/>
                  </a:cubicBezTo>
                  <a:cubicBezTo>
                    <a:pt x="522927" y="8890"/>
                    <a:pt x="513154" y="11430"/>
                    <a:pt x="507046" y="6350"/>
                  </a:cubicBezTo>
                  <a:cubicBezTo>
                    <a:pt x="505825" y="5080"/>
                    <a:pt x="503382" y="6350"/>
                    <a:pt x="502160" y="6350"/>
                  </a:cubicBezTo>
                  <a:cubicBezTo>
                    <a:pt x="494831" y="5080"/>
                    <a:pt x="489945" y="8890"/>
                    <a:pt x="487501" y="15240"/>
                  </a:cubicBezTo>
                  <a:cubicBezTo>
                    <a:pt x="483837" y="21590"/>
                    <a:pt x="474064" y="24130"/>
                    <a:pt x="477729" y="34290"/>
                  </a:cubicBezTo>
                  <a:cubicBezTo>
                    <a:pt x="478950" y="35560"/>
                    <a:pt x="481394" y="36830"/>
                    <a:pt x="482615" y="39370"/>
                  </a:cubicBezTo>
                  <a:cubicBezTo>
                    <a:pt x="482615" y="43180"/>
                    <a:pt x="481394" y="45720"/>
                    <a:pt x="477729" y="44450"/>
                  </a:cubicBezTo>
                  <a:cubicBezTo>
                    <a:pt x="476507" y="44450"/>
                    <a:pt x="475286" y="46990"/>
                    <a:pt x="474064" y="48260"/>
                  </a:cubicBezTo>
                  <a:cubicBezTo>
                    <a:pt x="472843" y="49530"/>
                    <a:pt x="472843" y="52070"/>
                    <a:pt x="471621" y="52070"/>
                  </a:cubicBezTo>
                  <a:cubicBezTo>
                    <a:pt x="464292" y="54610"/>
                    <a:pt x="459405" y="60960"/>
                    <a:pt x="450854" y="59690"/>
                  </a:cubicBezTo>
                  <a:lnTo>
                    <a:pt x="448411" y="59690"/>
                  </a:lnTo>
                  <a:cubicBezTo>
                    <a:pt x="441082" y="66040"/>
                    <a:pt x="433752" y="64770"/>
                    <a:pt x="425202" y="63500"/>
                  </a:cubicBezTo>
                  <a:cubicBezTo>
                    <a:pt x="421537" y="62230"/>
                    <a:pt x="416651" y="63500"/>
                    <a:pt x="411764" y="63500"/>
                  </a:cubicBezTo>
                  <a:cubicBezTo>
                    <a:pt x="408100" y="63500"/>
                    <a:pt x="404435" y="63500"/>
                    <a:pt x="400770" y="60960"/>
                  </a:cubicBezTo>
                  <a:cubicBezTo>
                    <a:pt x="395884" y="58420"/>
                    <a:pt x="390998" y="54610"/>
                    <a:pt x="386111" y="52070"/>
                  </a:cubicBezTo>
                  <a:cubicBezTo>
                    <a:pt x="381225" y="49530"/>
                    <a:pt x="375117" y="49530"/>
                    <a:pt x="375117" y="40640"/>
                  </a:cubicBezTo>
                  <a:cubicBezTo>
                    <a:pt x="375117" y="39370"/>
                    <a:pt x="372674" y="38100"/>
                    <a:pt x="372674" y="36830"/>
                  </a:cubicBezTo>
                  <a:cubicBezTo>
                    <a:pt x="364123" y="44450"/>
                    <a:pt x="356794" y="50800"/>
                    <a:pt x="349464" y="57150"/>
                  </a:cubicBezTo>
                  <a:cubicBezTo>
                    <a:pt x="345800" y="60960"/>
                    <a:pt x="340914" y="66040"/>
                    <a:pt x="343357" y="72390"/>
                  </a:cubicBezTo>
                  <a:cubicBezTo>
                    <a:pt x="343357" y="73660"/>
                    <a:pt x="342135" y="74930"/>
                    <a:pt x="342135" y="76200"/>
                  </a:cubicBezTo>
                  <a:cubicBezTo>
                    <a:pt x="340914" y="78740"/>
                    <a:pt x="339692" y="81280"/>
                    <a:pt x="337249" y="82550"/>
                  </a:cubicBezTo>
                  <a:cubicBezTo>
                    <a:pt x="334806" y="86360"/>
                    <a:pt x="332363" y="90170"/>
                    <a:pt x="329919" y="95250"/>
                  </a:cubicBezTo>
                  <a:lnTo>
                    <a:pt x="322590" y="102870"/>
                  </a:lnTo>
                  <a:cubicBezTo>
                    <a:pt x="320147" y="106680"/>
                    <a:pt x="317704" y="110490"/>
                    <a:pt x="314039" y="113030"/>
                  </a:cubicBezTo>
                  <a:cubicBezTo>
                    <a:pt x="305488" y="120650"/>
                    <a:pt x="296937" y="128270"/>
                    <a:pt x="287165" y="135890"/>
                  </a:cubicBezTo>
                  <a:cubicBezTo>
                    <a:pt x="282278" y="140970"/>
                    <a:pt x="276171" y="144780"/>
                    <a:pt x="271284" y="149860"/>
                  </a:cubicBezTo>
                  <a:cubicBezTo>
                    <a:pt x="262733" y="157480"/>
                    <a:pt x="252961" y="163830"/>
                    <a:pt x="248075" y="175260"/>
                  </a:cubicBezTo>
                  <a:cubicBezTo>
                    <a:pt x="248075" y="176530"/>
                    <a:pt x="245631" y="177800"/>
                    <a:pt x="244410" y="179070"/>
                  </a:cubicBezTo>
                  <a:cubicBezTo>
                    <a:pt x="238302" y="184150"/>
                    <a:pt x="228530" y="184150"/>
                    <a:pt x="228530" y="194310"/>
                  </a:cubicBezTo>
                  <a:cubicBezTo>
                    <a:pt x="218757" y="194310"/>
                    <a:pt x="213871" y="201930"/>
                    <a:pt x="208984" y="208280"/>
                  </a:cubicBezTo>
                  <a:cubicBezTo>
                    <a:pt x="205320" y="213360"/>
                    <a:pt x="201655" y="219710"/>
                    <a:pt x="196769" y="223520"/>
                  </a:cubicBezTo>
                  <a:cubicBezTo>
                    <a:pt x="191883" y="226060"/>
                    <a:pt x="185775" y="224790"/>
                    <a:pt x="179667" y="224790"/>
                  </a:cubicBezTo>
                  <a:cubicBezTo>
                    <a:pt x="177224" y="224790"/>
                    <a:pt x="174781" y="224790"/>
                    <a:pt x="174781" y="226060"/>
                  </a:cubicBezTo>
                  <a:cubicBezTo>
                    <a:pt x="169894" y="231140"/>
                    <a:pt x="163787" y="234950"/>
                    <a:pt x="160122" y="241300"/>
                  </a:cubicBezTo>
                  <a:cubicBezTo>
                    <a:pt x="156457" y="247650"/>
                    <a:pt x="152792" y="251460"/>
                    <a:pt x="146685" y="252730"/>
                  </a:cubicBezTo>
                  <a:cubicBezTo>
                    <a:pt x="140577" y="254000"/>
                    <a:pt x="134469" y="260350"/>
                    <a:pt x="125918" y="256540"/>
                  </a:cubicBezTo>
                  <a:cubicBezTo>
                    <a:pt x="118589" y="254000"/>
                    <a:pt x="110038" y="256540"/>
                    <a:pt x="105151" y="251460"/>
                  </a:cubicBezTo>
                  <a:cubicBezTo>
                    <a:pt x="95379" y="252730"/>
                    <a:pt x="88049" y="255270"/>
                    <a:pt x="79499" y="256540"/>
                  </a:cubicBezTo>
                  <a:cubicBezTo>
                    <a:pt x="69726" y="259080"/>
                    <a:pt x="58732" y="257810"/>
                    <a:pt x="50181" y="265430"/>
                  </a:cubicBezTo>
                  <a:cubicBezTo>
                    <a:pt x="42852" y="271780"/>
                    <a:pt x="36744" y="278130"/>
                    <a:pt x="25750" y="276860"/>
                  </a:cubicBezTo>
                  <a:cubicBezTo>
                    <a:pt x="26971" y="284480"/>
                    <a:pt x="28193" y="290830"/>
                    <a:pt x="29414" y="298450"/>
                  </a:cubicBezTo>
                  <a:cubicBezTo>
                    <a:pt x="31857" y="318770"/>
                    <a:pt x="34301" y="339090"/>
                    <a:pt x="35522" y="359410"/>
                  </a:cubicBezTo>
                  <a:cubicBezTo>
                    <a:pt x="39187" y="384810"/>
                    <a:pt x="40408" y="408940"/>
                    <a:pt x="37965" y="433070"/>
                  </a:cubicBezTo>
                  <a:cubicBezTo>
                    <a:pt x="35522" y="467360"/>
                    <a:pt x="24528" y="1640840"/>
                    <a:pt x="13534" y="1672590"/>
                  </a:cubicBezTo>
                  <a:lnTo>
                    <a:pt x="2540" y="1699260"/>
                  </a:lnTo>
                  <a:cubicBezTo>
                    <a:pt x="0" y="1705610"/>
                    <a:pt x="3761" y="1709420"/>
                    <a:pt x="9869" y="1710690"/>
                  </a:cubicBezTo>
                  <a:cubicBezTo>
                    <a:pt x="17199" y="1711960"/>
                    <a:pt x="19642" y="1717040"/>
                    <a:pt x="22085" y="1723390"/>
                  </a:cubicBezTo>
                  <a:cubicBezTo>
                    <a:pt x="24528" y="1733550"/>
                    <a:pt x="20863" y="1743710"/>
                    <a:pt x="25750" y="1753870"/>
                  </a:cubicBezTo>
                  <a:cubicBezTo>
                    <a:pt x="28193" y="1758950"/>
                    <a:pt x="25750" y="1767840"/>
                    <a:pt x="24528" y="1775460"/>
                  </a:cubicBezTo>
                  <a:cubicBezTo>
                    <a:pt x="23307" y="1785620"/>
                    <a:pt x="25750" y="1795780"/>
                    <a:pt x="29414" y="1804670"/>
                  </a:cubicBezTo>
                  <a:cubicBezTo>
                    <a:pt x="37965" y="1819910"/>
                    <a:pt x="39187" y="1837690"/>
                    <a:pt x="39187" y="1854200"/>
                  </a:cubicBezTo>
                  <a:cubicBezTo>
                    <a:pt x="39187" y="1858010"/>
                    <a:pt x="40408" y="1861820"/>
                    <a:pt x="41630" y="1864360"/>
                  </a:cubicBezTo>
                  <a:cubicBezTo>
                    <a:pt x="44073" y="1866900"/>
                    <a:pt x="48959" y="1869440"/>
                    <a:pt x="53846" y="1870710"/>
                  </a:cubicBezTo>
                  <a:lnTo>
                    <a:pt x="83163" y="1885950"/>
                  </a:lnTo>
                  <a:cubicBezTo>
                    <a:pt x="96600" y="1893570"/>
                    <a:pt x="107595" y="1892300"/>
                    <a:pt x="119810" y="1883410"/>
                  </a:cubicBezTo>
                  <a:cubicBezTo>
                    <a:pt x="121032" y="1882140"/>
                    <a:pt x="124696" y="1880870"/>
                    <a:pt x="125918" y="1880870"/>
                  </a:cubicBezTo>
                  <a:cubicBezTo>
                    <a:pt x="134469" y="1882140"/>
                    <a:pt x="143020" y="1882140"/>
                    <a:pt x="150349" y="1889760"/>
                  </a:cubicBezTo>
                  <a:cubicBezTo>
                    <a:pt x="158900" y="1897380"/>
                    <a:pt x="171116" y="1902460"/>
                    <a:pt x="180888" y="1908810"/>
                  </a:cubicBezTo>
                  <a:cubicBezTo>
                    <a:pt x="186996" y="1912620"/>
                    <a:pt x="194326" y="1917700"/>
                    <a:pt x="197990" y="1922780"/>
                  </a:cubicBezTo>
                  <a:cubicBezTo>
                    <a:pt x="200434" y="1925320"/>
                    <a:pt x="202877" y="1927860"/>
                    <a:pt x="205320" y="1929130"/>
                  </a:cubicBezTo>
                  <a:cubicBezTo>
                    <a:pt x="218757" y="1934210"/>
                    <a:pt x="226086" y="1946910"/>
                    <a:pt x="234637" y="1957070"/>
                  </a:cubicBezTo>
                  <a:cubicBezTo>
                    <a:pt x="241967" y="1965960"/>
                    <a:pt x="251739" y="1971040"/>
                    <a:pt x="262733" y="1972310"/>
                  </a:cubicBezTo>
                  <a:cubicBezTo>
                    <a:pt x="274949" y="1974850"/>
                    <a:pt x="287165" y="1976120"/>
                    <a:pt x="299380" y="1978660"/>
                  </a:cubicBezTo>
                  <a:cubicBezTo>
                    <a:pt x="304267" y="1979930"/>
                    <a:pt x="310374" y="1981200"/>
                    <a:pt x="315261" y="1983740"/>
                  </a:cubicBezTo>
                  <a:cubicBezTo>
                    <a:pt x="321368" y="1986280"/>
                    <a:pt x="327476" y="1986280"/>
                    <a:pt x="332363" y="1990090"/>
                  </a:cubicBezTo>
                  <a:cubicBezTo>
                    <a:pt x="339692" y="1996440"/>
                    <a:pt x="347021" y="2000250"/>
                    <a:pt x="356794" y="1997710"/>
                  </a:cubicBezTo>
                  <a:cubicBezTo>
                    <a:pt x="360459" y="1996440"/>
                    <a:pt x="365345" y="1998980"/>
                    <a:pt x="369010" y="2000250"/>
                  </a:cubicBezTo>
                  <a:cubicBezTo>
                    <a:pt x="370231" y="2000250"/>
                    <a:pt x="371453" y="2001520"/>
                    <a:pt x="372674" y="2001520"/>
                  </a:cubicBezTo>
                  <a:cubicBezTo>
                    <a:pt x="386111" y="2002790"/>
                    <a:pt x="398327" y="2000250"/>
                    <a:pt x="410543" y="1997710"/>
                  </a:cubicBezTo>
                  <a:cubicBezTo>
                    <a:pt x="415429" y="1996440"/>
                    <a:pt x="420315" y="1995170"/>
                    <a:pt x="425202" y="1992630"/>
                  </a:cubicBezTo>
                  <a:cubicBezTo>
                    <a:pt x="438639" y="1986280"/>
                    <a:pt x="452076" y="1979930"/>
                    <a:pt x="464292" y="1972310"/>
                  </a:cubicBezTo>
                  <a:cubicBezTo>
                    <a:pt x="472843" y="1967230"/>
                    <a:pt x="481394" y="1962150"/>
                    <a:pt x="491166" y="1967230"/>
                  </a:cubicBezTo>
                  <a:lnTo>
                    <a:pt x="496052" y="1967230"/>
                  </a:lnTo>
                  <a:cubicBezTo>
                    <a:pt x="504603" y="1967230"/>
                    <a:pt x="513154" y="1965960"/>
                    <a:pt x="520484" y="1964690"/>
                  </a:cubicBezTo>
                  <a:cubicBezTo>
                    <a:pt x="521705" y="1964690"/>
                    <a:pt x="524148" y="1964690"/>
                    <a:pt x="524148" y="1963420"/>
                  </a:cubicBezTo>
                  <a:cubicBezTo>
                    <a:pt x="527813" y="1958340"/>
                    <a:pt x="533921" y="1958340"/>
                    <a:pt x="540029" y="1957070"/>
                  </a:cubicBezTo>
                  <a:cubicBezTo>
                    <a:pt x="549801" y="1955800"/>
                    <a:pt x="559574" y="1955800"/>
                    <a:pt x="566903" y="1949450"/>
                  </a:cubicBezTo>
                  <a:cubicBezTo>
                    <a:pt x="574233" y="1944370"/>
                    <a:pt x="581562" y="1943100"/>
                    <a:pt x="590113" y="1941830"/>
                  </a:cubicBezTo>
                  <a:cubicBezTo>
                    <a:pt x="591334" y="1941830"/>
                    <a:pt x="593778" y="1940560"/>
                    <a:pt x="594999" y="1940560"/>
                  </a:cubicBezTo>
                  <a:cubicBezTo>
                    <a:pt x="601107" y="1939290"/>
                    <a:pt x="607215" y="1935480"/>
                    <a:pt x="612101" y="1936750"/>
                  </a:cubicBezTo>
                  <a:cubicBezTo>
                    <a:pt x="623095" y="1939290"/>
                    <a:pt x="627981" y="1935480"/>
                    <a:pt x="635311" y="1925320"/>
                  </a:cubicBezTo>
                  <a:cubicBezTo>
                    <a:pt x="636532" y="1922780"/>
                    <a:pt x="640197" y="1921510"/>
                    <a:pt x="642640" y="1920240"/>
                  </a:cubicBezTo>
                  <a:cubicBezTo>
                    <a:pt x="648748" y="1918970"/>
                    <a:pt x="654856" y="1920240"/>
                    <a:pt x="660964" y="1918970"/>
                  </a:cubicBezTo>
                  <a:cubicBezTo>
                    <a:pt x="664628" y="1918970"/>
                    <a:pt x="668293" y="1915160"/>
                    <a:pt x="670736" y="1915160"/>
                  </a:cubicBezTo>
                  <a:cubicBezTo>
                    <a:pt x="680509" y="1916430"/>
                    <a:pt x="691503" y="1912620"/>
                    <a:pt x="700054" y="1918970"/>
                  </a:cubicBezTo>
                  <a:cubicBezTo>
                    <a:pt x="701275" y="1920240"/>
                    <a:pt x="703718" y="1920240"/>
                    <a:pt x="706162" y="1920240"/>
                  </a:cubicBezTo>
                  <a:cubicBezTo>
                    <a:pt x="722042" y="1921510"/>
                    <a:pt x="735479" y="1926590"/>
                    <a:pt x="746473" y="1936750"/>
                  </a:cubicBezTo>
                  <a:cubicBezTo>
                    <a:pt x="750138" y="1940560"/>
                    <a:pt x="755024" y="1943100"/>
                    <a:pt x="758689" y="1945640"/>
                  </a:cubicBezTo>
                  <a:cubicBezTo>
                    <a:pt x="762354" y="1948180"/>
                    <a:pt x="767240" y="1948180"/>
                    <a:pt x="770905" y="1949450"/>
                  </a:cubicBezTo>
                  <a:cubicBezTo>
                    <a:pt x="774569" y="1950720"/>
                    <a:pt x="777012" y="1951990"/>
                    <a:pt x="780677" y="1951990"/>
                  </a:cubicBezTo>
                  <a:cubicBezTo>
                    <a:pt x="786785" y="1951990"/>
                    <a:pt x="791671" y="1954530"/>
                    <a:pt x="795336" y="1959610"/>
                  </a:cubicBezTo>
                  <a:cubicBezTo>
                    <a:pt x="796557" y="1960880"/>
                    <a:pt x="797779" y="1962150"/>
                    <a:pt x="799001" y="1964690"/>
                  </a:cubicBezTo>
                  <a:cubicBezTo>
                    <a:pt x="797779" y="1968500"/>
                    <a:pt x="805108" y="1978660"/>
                    <a:pt x="809995" y="1978660"/>
                  </a:cubicBezTo>
                  <a:cubicBezTo>
                    <a:pt x="818546" y="1978660"/>
                    <a:pt x="827097" y="1981200"/>
                    <a:pt x="834426" y="1987550"/>
                  </a:cubicBezTo>
                  <a:cubicBezTo>
                    <a:pt x="835648" y="1988820"/>
                    <a:pt x="838091" y="1988820"/>
                    <a:pt x="840534" y="1987550"/>
                  </a:cubicBezTo>
                  <a:cubicBezTo>
                    <a:pt x="844199" y="1986280"/>
                    <a:pt x="846642" y="1986280"/>
                    <a:pt x="849085" y="1990090"/>
                  </a:cubicBezTo>
                  <a:cubicBezTo>
                    <a:pt x="850306" y="1991360"/>
                    <a:pt x="855193" y="1991360"/>
                    <a:pt x="857636" y="1991360"/>
                  </a:cubicBezTo>
                  <a:cubicBezTo>
                    <a:pt x="863744" y="1991360"/>
                    <a:pt x="871073" y="1990090"/>
                    <a:pt x="877181" y="1991360"/>
                  </a:cubicBezTo>
                  <a:cubicBezTo>
                    <a:pt x="888175" y="1992630"/>
                    <a:pt x="897947" y="1993900"/>
                    <a:pt x="908941" y="1996440"/>
                  </a:cubicBezTo>
                  <a:cubicBezTo>
                    <a:pt x="911385" y="1996440"/>
                    <a:pt x="913828" y="1997710"/>
                    <a:pt x="915049" y="1998980"/>
                  </a:cubicBezTo>
                  <a:cubicBezTo>
                    <a:pt x="917492" y="2005330"/>
                    <a:pt x="923600" y="2005330"/>
                    <a:pt x="927265" y="2006600"/>
                  </a:cubicBezTo>
                  <a:cubicBezTo>
                    <a:pt x="930930" y="2007870"/>
                    <a:pt x="935816" y="2009140"/>
                    <a:pt x="938259" y="2009140"/>
                  </a:cubicBezTo>
                  <a:cubicBezTo>
                    <a:pt x="939481" y="2007870"/>
                    <a:pt x="941924" y="2006600"/>
                    <a:pt x="944367" y="2004060"/>
                  </a:cubicBezTo>
                  <a:cubicBezTo>
                    <a:pt x="939481" y="2004060"/>
                    <a:pt x="937037" y="2005330"/>
                    <a:pt x="934594" y="2005330"/>
                  </a:cubicBezTo>
                  <a:cubicBezTo>
                    <a:pt x="939481" y="1998980"/>
                    <a:pt x="944367" y="1997710"/>
                    <a:pt x="950475" y="2001520"/>
                  </a:cubicBezTo>
                  <a:cubicBezTo>
                    <a:pt x="957804" y="2007870"/>
                    <a:pt x="963912" y="2007870"/>
                    <a:pt x="972463" y="2001520"/>
                  </a:cubicBezTo>
                  <a:lnTo>
                    <a:pt x="979792" y="1997710"/>
                  </a:lnTo>
                  <a:lnTo>
                    <a:pt x="979792" y="1991360"/>
                  </a:lnTo>
                  <a:cubicBezTo>
                    <a:pt x="983457" y="1992630"/>
                    <a:pt x="987122" y="1995170"/>
                    <a:pt x="989565" y="1995170"/>
                  </a:cubicBezTo>
                  <a:cubicBezTo>
                    <a:pt x="996894" y="1991360"/>
                    <a:pt x="1004224" y="1987550"/>
                    <a:pt x="1010331" y="1982470"/>
                  </a:cubicBezTo>
                  <a:cubicBezTo>
                    <a:pt x="1017661" y="1977390"/>
                    <a:pt x="1023769" y="1971040"/>
                    <a:pt x="1029876" y="1965960"/>
                  </a:cubicBezTo>
                  <a:cubicBezTo>
                    <a:pt x="1031098" y="1965960"/>
                    <a:pt x="1031098" y="1964690"/>
                    <a:pt x="1032320" y="1964690"/>
                  </a:cubicBezTo>
                  <a:cubicBezTo>
                    <a:pt x="1040871" y="1962150"/>
                    <a:pt x="1048200" y="1960880"/>
                    <a:pt x="1056751" y="1958340"/>
                  </a:cubicBezTo>
                  <a:cubicBezTo>
                    <a:pt x="1061637" y="1957070"/>
                    <a:pt x="1065302" y="1954530"/>
                    <a:pt x="1070188" y="1953260"/>
                  </a:cubicBezTo>
                  <a:cubicBezTo>
                    <a:pt x="1073853" y="1951990"/>
                    <a:pt x="1076296" y="1951990"/>
                    <a:pt x="1079961" y="1950720"/>
                  </a:cubicBezTo>
                  <a:lnTo>
                    <a:pt x="1092176" y="1950720"/>
                  </a:lnTo>
                  <a:cubicBezTo>
                    <a:pt x="1094619" y="1950720"/>
                    <a:pt x="1098284" y="1950720"/>
                    <a:pt x="1100727" y="1949450"/>
                  </a:cubicBezTo>
                  <a:cubicBezTo>
                    <a:pt x="1101949" y="1946910"/>
                    <a:pt x="1104392" y="1943100"/>
                    <a:pt x="1105613" y="1943100"/>
                  </a:cubicBezTo>
                  <a:cubicBezTo>
                    <a:pt x="1109278" y="1943100"/>
                    <a:pt x="1111721" y="1945640"/>
                    <a:pt x="1115386" y="1946910"/>
                  </a:cubicBezTo>
                  <a:cubicBezTo>
                    <a:pt x="1116608" y="1946910"/>
                    <a:pt x="1116608" y="1948180"/>
                    <a:pt x="1116608" y="1949450"/>
                  </a:cubicBezTo>
                  <a:cubicBezTo>
                    <a:pt x="1121494" y="1954530"/>
                    <a:pt x="1125158" y="1960880"/>
                    <a:pt x="1130045" y="1965960"/>
                  </a:cubicBezTo>
                  <a:cubicBezTo>
                    <a:pt x="1136153" y="1972310"/>
                    <a:pt x="1142260" y="1972310"/>
                    <a:pt x="1145925" y="1968500"/>
                  </a:cubicBezTo>
                  <a:cubicBezTo>
                    <a:pt x="1152033" y="1963420"/>
                    <a:pt x="1156919" y="1959610"/>
                    <a:pt x="1165470" y="1962150"/>
                  </a:cubicBezTo>
                  <a:cubicBezTo>
                    <a:pt x="1166692" y="1962150"/>
                    <a:pt x="1169135" y="1963420"/>
                    <a:pt x="1170356" y="1962150"/>
                  </a:cubicBezTo>
                  <a:cubicBezTo>
                    <a:pt x="1176464" y="1959610"/>
                    <a:pt x="1183794" y="1957070"/>
                    <a:pt x="1189902" y="1953260"/>
                  </a:cubicBezTo>
                  <a:cubicBezTo>
                    <a:pt x="1193566" y="1951990"/>
                    <a:pt x="1198452" y="1951990"/>
                    <a:pt x="1199674" y="1949450"/>
                  </a:cubicBezTo>
                  <a:cubicBezTo>
                    <a:pt x="1203339" y="1941830"/>
                    <a:pt x="1209447" y="1938020"/>
                    <a:pt x="1215554" y="1932940"/>
                  </a:cubicBezTo>
                  <a:cubicBezTo>
                    <a:pt x="1219219" y="1929130"/>
                    <a:pt x="1222884" y="1924050"/>
                    <a:pt x="1226549" y="1922780"/>
                  </a:cubicBezTo>
                  <a:cubicBezTo>
                    <a:pt x="1235099" y="1920240"/>
                    <a:pt x="1241207" y="1912620"/>
                    <a:pt x="1248537" y="1907540"/>
                  </a:cubicBezTo>
                  <a:cubicBezTo>
                    <a:pt x="1254644" y="1903730"/>
                    <a:pt x="1258309" y="1896110"/>
                    <a:pt x="1264417" y="1894840"/>
                  </a:cubicBezTo>
                  <a:cubicBezTo>
                    <a:pt x="1274190" y="1892300"/>
                    <a:pt x="1281519" y="1885950"/>
                    <a:pt x="1290070" y="1879600"/>
                  </a:cubicBezTo>
                  <a:cubicBezTo>
                    <a:pt x="1294956" y="1875790"/>
                    <a:pt x="1301064" y="1873250"/>
                    <a:pt x="1307172" y="1874520"/>
                  </a:cubicBezTo>
                  <a:cubicBezTo>
                    <a:pt x="1310836" y="1875790"/>
                    <a:pt x="1315723" y="1874520"/>
                    <a:pt x="1318166" y="1873250"/>
                  </a:cubicBezTo>
                  <a:cubicBezTo>
                    <a:pt x="1323052" y="1870710"/>
                    <a:pt x="1327938" y="1866900"/>
                    <a:pt x="1332825" y="1864360"/>
                  </a:cubicBezTo>
                  <a:cubicBezTo>
                    <a:pt x="1336489" y="1861820"/>
                    <a:pt x="1340154" y="1859280"/>
                    <a:pt x="1343819" y="1859280"/>
                  </a:cubicBezTo>
                  <a:cubicBezTo>
                    <a:pt x="1356034" y="1858010"/>
                    <a:pt x="1365807" y="1855470"/>
                    <a:pt x="1371915" y="1842770"/>
                  </a:cubicBezTo>
                  <a:cubicBezTo>
                    <a:pt x="1374358" y="1837690"/>
                    <a:pt x="1386574" y="1831340"/>
                    <a:pt x="1391460" y="1833880"/>
                  </a:cubicBezTo>
                  <a:cubicBezTo>
                    <a:pt x="1400011" y="1837690"/>
                    <a:pt x="1406119" y="1835150"/>
                    <a:pt x="1411005" y="1827530"/>
                  </a:cubicBezTo>
                  <a:cubicBezTo>
                    <a:pt x="1414670" y="1823720"/>
                    <a:pt x="1419556" y="1824990"/>
                    <a:pt x="1423221" y="1827530"/>
                  </a:cubicBezTo>
                  <a:cubicBezTo>
                    <a:pt x="1425664" y="1830070"/>
                    <a:pt x="1428107" y="1831340"/>
                    <a:pt x="1430550" y="1831340"/>
                  </a:cubicBezTo>
                  <a:cubicBezTo>
                    <a:pt x="1439101" y="1832610"/>
                    <a:pt x="1448873" y="1831340"/>
                    <a:pt x="1457424" y="1832610"/>
                  </a:cubicBezTo>
                  <a:cubicBezTo>
                    <a:pt x="1464754" y="1833880"/>
                    <a:pt x="1472083" y="1831340"/>
                    <a:pt x="1476969" y="1826260"/>
                  </a:cubicBezTo>
                  <a:cubicBezTo>
                    <a:pt x="1481856" y="1821180"/>
                    <a:pt x="1485520" y="1821180"/>
                    <a:pt x="1492850" y="1823720"/>
                  </a:cubicBezTo>
                  <a:cubicBezTo>
                    <a:pt x="1498958" y="1826260"/>
                    <a:pt x="1503844" y="1832610"/>
                    <a:pt x="1512395" y="1831340"/>
                  </a:cubicBezTo>
                  <a:cubicBezTo>
                    <a:pt x="1519724" y="1830070"/>
                    <a:pt x="1528275" y="1833880"/>
                    <a:pt x="1536826" y="1830070"/>
                  </a:cubicBezTo>
                  <a:lnTo>
                    <a:pt x="1541712" y="1830070"/>
                  </a:lnTo>
                  <a:cubicBezTo>
                    <a:pt x="1549042" y="1832610"/>
                    <a:pt x="1556371" y="1833880"/>
                    <a:pt x="1562479" y="1840230"/>
                  </a:cubicBezTo>
                  <a:cubicBezTo>
                    <a:pt x="1569808" y="1846580"/>
                    <a:pt x="1571030" y="1799590"/>
                    <a:pt x="1578359" y="1804670"/>
                  </a:cubicBezTo>
                  <a:cubicBezTo>
                    <a:pt x="1589353" y="1812290"/>
                    <a:pt x="1586910" y="1804670"/>
                    <a:pt x="1597904" y="1811020"/>
                  </a:cubicBezTo>
                  <a:cubicBezTo>
                    <a:pt x="1606455" y="1814830"/>
                    <a:pt x="1602791" y="1800860"/>
                    <a:pt x="1612563" y="1803400"/>
                  </a:cubicBezTo>
                  <a:cubicBezTo>
                    <a:pt x="1613785" y="1803400"/>
                    <a:pt x="1628443" y="1813560"/>
                    <a:pt x="1628443" y="1812290"/>
                  </a:cubicBezTo>
                  <a:cubicBezTo>
                    <a:pt x="1634551" y="1808480"/>
                    <a:pt x="1640659" y="1770380"/>
                    <a:pt x="1646767" y="1771650"/>
                  </a:cubicBezTo>
                  <a:cubicBezTo>
                    <a:pt x="1658982" y="1775460"/>
                    <a:pt x="1669977" y="1772920"/>
                    <a:pt x="1680971" y="1767840"/>
                  </a:cubicBezTo>
                  <a:cubicBezTo>
                    <a:pt x="1687079" y="1765300"/>
                    <a:pt x="1696851" y="1756410"/>
                    <a:pt x="1701737" y="1760220"/>
                  </a:cubicBezTo>
                  <a:cubicBezTo>
                    <a:pt x="1710288" y="1766570"/>
                    <a:pt x="1718839" y="1769110"/>
                    <a:pt x="1728612" y="1770380"/>
                  </a:cubicBezTo>
                  <a:cubicBezTo>
                    <a:pt x="1729833" y="1770380"/>
                    <a:pt x="1731055" y="1771650"/>
                    <a:pt x="1732276" y="1772920"/>
                  </a:cubicBezTo>
                  <a:cubicBezTo>
                    <a:pt x="1735941" y="1778000"/>
                    <a:pt x="1753043" y="1764030"/>
                    <a:pt x="1756708" y="1769110"/>
                  </a:cubicBezTo>
                  <a:cubicBezTo>
                    <a:pt x="1761594" y="1776730"/>
                    <a:pt x="1766480" y="1784350"/>
                    <a:pt x="1771367" y="1790700"/>
                  </a:cubicBezTo>
                  <a:cubicBezTo>
                    <a:pt x="1773810" y="1793240"/>
                    <a:pt x="1777474" y="1794510"/>
                    <a:pt x="1778696" y="1797050"/>
                  </a:cubicBezTo>
                  <a:cubicBezTo>
                    <a:pt x="1779918" y="1803400"/>
                    <a:pt x="1782361" y="1805940"/>
                    <a:pt x="1788469" y="1805940"/>
                  </a:cubicBezTo>
                  <a:cubicBezTo>
                    <a:pt x="1792133" y="1805940"/>
                    <a:pt x="1795798" y="1807210"/>
                    <a:pt x="1798241" y="1809750"/>
                  </a:cubicBezTo>
                  <a:cubicBezTo>
                    <a:pt x="1804349" y="1813560"/>
                    <a:pt x="1809235" y="1817370"/>
                    <a:pt x="1814121" y="1821180"/>
                  </a:cubicBezTo>
                  <a:cubicBezTo>
                    <a:pt x="1820229" y="1824990"/>
                    <a:pt x="1826337" y="1828800"/>
                    <a:pt x="1828780" y="1835150"/>
                  </a:cubicBezTo>
                  <a:cubicBezTo>
                    <a:pt x="1830002" y="1837690"/>
                    <a:pt x="1831223" y="1838960"/>
                    <a:pt x="1832445" y="1840230"/>
                  </a:cubicBezTo>
                  <a:cubicBezTo>
                    <a:pt x="1837331" y="1845310"/>
                    <a:pt x="1842217" y="1849120"/>
                    <a:pt x="1847104" y="1854200"/>
                  </a:cubicBezTo>
                  <a:cubicBezTo>
                    <a:pt x="1854433" y="1860550"/>
                    <a:pt x="1860541" y="1868170"/>
                    <a:pt x="1867870" y="1874520"/>
                  </a:cubicBezTo>
                  <a:cubicBezTo>
                    <a:pt x="1870313" y="1875790"/>
                    <a:pt x="1872756" y="1878330"/>
                    <a:pt x="1875200" y="1879600"/>
                  </a:cubicBezTo>
                  <a:cubicBezTo>
                    <a:pt x="1880086" y="1882140"/>
                    <a:pt x="1884972" y="1884680"/>
                    <a:pt x="1888637" y="1888490"/>
                  </a:cubicBezTo>
                  <a:cubicBezTo>
                    <a:pt x="1892302" y="1892300"/>
                    <a:pt x="1909403" y="1869440"/>
                    <a:pt x="1911847" y="1874520"/>
                  </a:cubicBezTo>
                  <a:cubicBezTo>
                    <a:pt x="1911847" y="1875790"/>
                    <a:pt x="1913068" y="1875790"/>
                    <a:pt x="1914290" y="1875790"/>
                  </a:cubicBezTo>
                  <a:cubicBezTo>
                    <a:pt x="1921619" y="1882140"/>
                    <a:pt x="1928949" y="1879600"/>
                    <a:pt x="1936278" y="1877060"/>
                  </a:cubicBezTo>
                  <a:cubicBezTo>
                    <a:pt x="1938721" y="1875790"/>
                    <a:pt x="1941164" y="1874520"/>
                    <a:pt x="1942386" y="1875790"/>
                  </a:cubicBezTo>
                  <a:cubicBezTo>
                    <a:pt x="1950937" y="1879600"/>
                    <a:pt x="1957045" y="1888490"/>
                    <a:pt x="1968039" y="1889760"/>
                  </a:cubicBezTo>
                  <a:cubicBezTo>
                    <a:pt x="1968039" y="1889760"/>
                    <a:pt x="1969260" y="1889760"/>
                    <a:pt x="1969260" y="1891030"/>
                  </a:cubicBezTo>
                  <a:cubicBezTo>
                    <a:pt x="1971703" y="1898650"/>
                    <a:pt x="1979033" y="1898650"/>
                    <a:pt x="1985140" y="1899920"/>
                  </a:cubicBezTo>
                  <a:cubicBezTo>
                    <a:pt x="1988805" y="1899920"/>
                    <a:pt x="1992470" y="1901190"/>
                    <a:pt x="1994913" y="1902460"/>
                  </a:cubicBezTo>
                  <a:cubicBezTo>
                    <a:pt x="2002243" y="1906270"/>
                    <a:pt x="2009572" y="1911350"/>
                    <a:pt x="2018123" y="1913890"/>
                  </a:cubicBezTo>
                  <a:cubicBezTo>
                    <a:pt x="2029117" y="1917700"/>
                    <a:pt x="2040111" y="1920240"/>
                    <a:pt x="2048662" y="1926590"/>
                  </a:cubicBezTo>
                  <a:cubicBezTo>
                    <a:pt x="2049883" y="1926590"/>
                    <a:pt x="2051105" y="1926590"/>
                    <a:pt x="2051105" y="1927860"/>
                  </a:cubicBezTo>
                  <a:cubicBezTo>
                    <a:pt x="2054770" y="1930400"/>
                    <a:pt x="2060878" y="1931670"/>
                    <a:pt x="2063321" y="1935480"/>
                  </a:cubicBezTo>
                  <a:cubicBezTo>
                    <a:pt x="2066986" y="1943100"/>
                    <a:pt x="2076758" y="1941830"/>
                    <a:pt x="2081644" y="1948180"/>
                  </a:cubicBezTo>
                  <a:lnTo>
                    <a:pt x="2082866" y="1948180"/>
                  </a:lnTo>
                  <a:cubicBezTo>
                    <a:pt x="2087752" y="1948180"/>
                    <a:pt x="2092638" y="1949450"/>
                    <a:pt x="2098746" y="1949450"/>
                  </a:cubicBezTo>
                  <a:cubicBezTo>
                    <a:pt x="2101189" y="1948180"/>
                    <a:pt x="2104854" y="1945640"/>
                    <a:pt x="2107297" y="1945640"/>
                  </a:cubicBezTo>
                  <a:cubicBezTo>
                    <a:pt x="2118291" y="1949450"/>
                    <a:pt x="2129285" y="1949450"/>
                    <a:pt x="2136615" y="1939290"/>
                  </a:cubicBezTo>
                  <a:cubicBezTo>
                    <a:pt x="2137836" y="1938020"/>
                    <a:pt x="2140279" y="1938020"/>
                    <a:pt x="2142723" y="1938020"/>
                  </a:cubicBezTo>
                  <a:lnTo>
                    <a:pt x="2152495" y="1938020"/>
                  </a:lnTo>
                  <a:cubicBezTo>
                    <a:pt x="2163489" y="1935480"/>
                    <a:pt x="2173262" y="1932940"/>
                    <a:pt x="2184256" y="1931670"/>
                  </a:cubicBezTo>
                  <a:cubicBezTo>
                    <a:pt x="2189142" y="1930400"/>
                    <a:pt x="2195250" y="1932940"/>
                    <a:pt x="2200136" y="1934210"/>
                  </a:cubicBezTo>
                  <a:cubicBezTo>
                    <a:pt x="2205022" y="1935480"/>
                    <a:pt x="2209909" y="1935480"/>
                    <a:pt x="2214795" y="1935480"/>
                  </a:cubicBezTo>
                  <a:cubicBezTo>
                    <a:pt x="2220903" y="1935480"/>
                    <a:pt x="2225789" y="1932940"/>
                    <a:pt x="2231897" y="1932940"/>
                  </a:cubicBezTo>
                  <a:cubicBezTo>
                    <a:pt x="2236783" y="1931670"/>
                    <a:pt x="2242891" y="1931670"/>
                    <a:pt x="2247777" y="1930400"/>
                  </a:cubicBezTo>
                  <a:cubicBezTo>
                    <a:pt x="2258771" y="1927860"/>
                    <a:pt x="2268544" y="1925320"/>
                    <a:pt x="2279538" y="1924050"/>
                  </a:cubicBezTo>
                  <a:cubicBezTo>
                    <a:pt x="2286867" y="1880870"/>
                    <a:pt x="2285646" y="1830070"/>
                    <a:pt x="2285646" y="1778000"/>
                  </a:cubicBezTo>
                  <a:close/>
                </a:path>
              </a:pathLst>
            </a:custGeom>
            <a:blipFill>
              <a:blip r:embed="rId3"/>
              <a:stretch>
                <a:fillRect l="-145702" t="63" r="-769100" b="-66915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130404" y="3268442"/>
            <a:ext cx="7417563" cy="6283112"/>
            <a:chOff x="0" y="0"/>
            <a:chExt cx="2374900" cy="2011680"/>
          </a:xfrm>
        </p:grpSpPr>
        <p:sp>
          <p:nvSpPr>
            <p:cNvPr id="13" name="Freeform 13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7"/>
              <a:stretch>
                <a:fillRect l="-11177" r="-1117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683081" y="857250"/>
            <a:ext cx="12293805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EBDA"/>
                </a:solidFill>
                <a:latin typeface="Della Respira"/>
              </a:rPr>
              <a:t>A Look into the Game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6982" y="9134268"/>
            <a:ext cx="3412106" cy="12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445748"/>
                </a:solidFill>
                <a:latin typeface="Midan"/>
              </a:rPr>
              <a:t>Photo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2534" y="9042400"/>
            <a:ext cx="3513960" cy="12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445748"/>
                </a:solidFill>
                <a:latin typeface="Midan"/>
              </a:rPr>
              <a:t>Photo 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34973" t="-1027" r="-3460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7765137" y="-235863"/>
            <a:ext cx="8137854" cy="10850472"/>
          </a:xfrm>
          <a:custGeom>
            <a:avLst/>
            <a:gdLst/>
            <a:ahLst/>
            <a:cxnLst/>
            <a:rect l="l" t="t" r="r" b="b"/>
            <a:pathLst>
              <a:path w="8137854" h="10850472">
                <a:moveTo>
                  <a:pt x="0" y="0"/>
                </a:moveTo>
                <a:lnTo>
                  <a:pt x="8137854" y="0"/>
                </a:lnTo>
                <a:lnTo>
                  <a:pt x="8137854" y="10850472"/>
                </a:lnTo>
                <a:lnTo>
                  <a:pt x="0" y="10850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88122" y="6686550"/>
            <a:ext cx="3759041" cy="5143500"/>
          </a:xfrm>
          <a:custGeom>
            <a:avLst/>
            <a:gdLst/>
            <a:ahLst/>
            <a:cxnLst/>
            <a:rect l="l" t="t" r="r" b="b"/>
            <a:pathLst>
              <a:path w="3759041" h="5143500">
                <a:moveTo>
                  <a:pt x="3759042" y="0"/>
                </a:moveTo>
                <a:lnTo>
                  <a:pt x="0" y="0"/>
                </a:lnTo>
                <a:lnTo>
                  <a:pt x="0" y="5143500"/>
                </a:lnTo>
                <a:lnTo>
                  <a:pt x="3759042" y="5143500"/>
                </a:lnTo>
                <a:lnTo>
                  <a:pt x="375904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0008" y="4276727"/>
            <a:ext cx="5987370" cy="155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9000">
                <a:solidFill>
                  <a:srgbClr val="FFEBDA"/>
                </a:solidFill>
                <a:latin typeface="Della Respira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58873" y="1889899"/>
            <a:ext cx="9600427" cy="652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4"/>
              </a:lnSpc>
            </a:pPr>
            <a:r>
              <a:rPr lang="en-US" sz="4867">
                <a:solidFill>
                  <a:srgbClr val="445748"/>
                </a:solidFill>
                <a:latin typeface="Midan"/>
              </a:rPr>
              <a:t>Congratulations on completing your adventure in Snake Xenzia! </a:t>
            </a:r>
          </a:p>
          <a:p>
            <a:pPr>
              <a:lnSpc>
                <a:spcPts val="4624"/>
              </a:lnSpc>
            </a:pPr>
            <a:r>
              <a:rPr lang="en-US" sz="4867">
                <a:solidFill>
                  <a:srgbClr val="445748"/>
                </a:solidFill>
                <a:latin typeface="Midan"/>
              </a:rPr>
              <a:t>Whether you reached new heights in your score or faced challenges along the way, your journey through the colorful world of the snake has been an exhilarating one. </a:t>
            </a:r>
          </a:p>
          <a:p>
            <a:pPr>
              <a:lnSpc>
                <a:spcPts val="4624"/>
              </a:lnSpc>
            </a:pPr>
            <a:r>
              <a:rPr lang="en-US" sz="4867">
                <a:solidFill>
                  <a:srgbClr val="445748"/>
                </a:solidFill>
                <a:latin typeface="Midan"/>
              </a:rPr>
              <a:t>With each twist and turn, you've honed your skills and embraced the timeless joy of classic arcade gaming. We hope you've enjoyed this nostalgic experience</a:t>
            </a:r>
          </a:p>
          <a:p>
            <a:pPr>
              <a:lnSpc>
                <a:spcPts val="4624"/>
              </a:lnSpc>
            </a:pPr>
            <a:r>
              <a:rPr lang="en-US" sz="4867">
                <a:solidFill>
                  <a:srgbClr val="445748"/>
                </a:solidFill>
                <a:latin typeface="Midan"/>
              </a:rPr>
              <a:t> and look forward to seeing you again for more adventures in the world of Python and Pygame!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250008" y="3371484"/>
            <a:ext cx="3234816" cy="688134"/>
          </a:xfrm>
          <a:custGeom>
            <a:avLst/>
            <a:gdLst/>
            <a:ahLst/>
            <a:cxnLst/>
            <a:rect l="l" t="t" r="r" b="b"/>
            <a:pathLst>
              <a:path w="3234816" h="688134">
                <a:moveTo>
                  <a:pt x="0" y="0"/>
                </a:moveTo>
                <a:lnTo>
                  <a:pt x="3234816" y="0"/>
                </a:lnTo>
                <a:lnTo>
                  <a:pt x="3234816" y="688134"/>
                </a:lnTo>
                <a:lnTo>
                  <a:pt x="0" y="688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81186" y="6229348"/>
            <a:ext cx="3234816" cy="688134"/>
          </a:xfrm>
          <a:custGeom>
            <a:avLst/>
            <a:gdLst/>
            <a:ahLst/>
            <a:cxnLst/>
            <a:rect l="l" t="t" r="r" b="b"/>
            <a:pathLst>
              <a:path w="3234816" h="688134">
                <a:moveTo>
                  <a:pt x="0" y="0"/>
                </a:moveTo>
                <a:lnTo>
                  <a:pt x="3234816" y="0"/>
                </a:lnTo>
                <a:lnTo>
                  <a:pt x="3234816" y="688134"/>
                </a:lnTo>
                <a:lnTo>
                  <a:pt x="0" y="688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108007" y="2055391"/>
            <a:ext cx="378092" cy="392997"/>
          </a:xfrm>
          <a:custGeom>
            <a:avLst/>
            <a:gdLst/>
            <a:ahLst/>
            <a:cxnLst/>
            <a:rect l="l" t="t" r="r" b="b"/>
            <a:pathLst>
              <a:path w="378092" h="392997">
                <a:moveTo>
                  <a:pt x="0" y="0"/>
                </a:moveTo>
                <a:lnTo>
                  <a:pt x="378093" y="0"/>
                </a:lnTo>
                <a:lnTo>
                  <a:pt x="378093" y="392997"/>
                </a:lnTo>
                <a:lnTo>
                  <a:pt x="0" y="3929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306180" flipH="1">
            <a:off x="4695313" y="698366"/>
            <a:ext cx="1071991" cy="812764"/>
          </a:xfrm>
          <a:custGeom>
            <a:avLst/>
            <a:gdLst/>
            <a:ahLst/>
            <a:cxnLst/>
            <a:rect l="l" t="t" r="r" b="b"/>
            <a:pathLst>
              <a:path w="1071991" h="812764">
                <a:moveTo>
                  <a:pt x="1071991" y="0"/>
                </a:moveTo>
                <a:lnTo>
                  <a:pt x="0" y="0"/>
                </a:lnTo>
                <a:lnTo>
                  <a:pt x="0" y="812764"/>
                </a:lnTo>
                <a:lnTo>
                  <a:pt x="1071991" y="812764"/>
                </a:lnTo>
                <a:lnTo>
                  <a:pt x="107199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272286" flipH="1">
            <a:off x="3771560" y="535357"/>
            <a:ext cx="1071991" cy="812764"/>
          </a:xfrm>
          <a:custGeom>
            <a:avLst/>
            <a:gdLst/>
            <a:ahLst/>
            <a:cxnLst/>
            <a:rect l="l" t="t" r="r" b="b"/>
            <a:pathLst>
              <a:path w="1071991" h="812764">
                <a:moveTo>
                  <a:pt x="1071991" y="0"/>
                </a:moveTo>
                <a:lnTo>
                  <a:pt x="0" y="0"/>
                </a:lnTo>
                <a:lnTo>
                  <a:pt x="0" y="812764"/>
                </a:lnTo>
                <a:lnTo>
                  <a:pt x="1071991" y="812764"/>
                </a:lnTo>
                <a:lnTo>
                  <a:pt x="107199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08007" y="3174986"/>
            <a:ext cx="378092" cy="392997"/>
          </a:xfrm>
          <a:custGeom>
            <a:avLst/>
            <a:gdLst/>
            <a:ahLst/>
            <a:cxnLst/>
            <a:rect l="l" t="t" r="r" b="b"/>
            <a:pathLst>
              <a:path w="378092" h="392997">
                <a:moveTo>
                  <a:pt x="0" y="0"/>
                </a:moveTo>
                <a:lnTo>
                  <a:pt x="378093" y="0"/>
                </a:lnTo>
                <a:lnTo>
                  <a:pt x="378093" y="392997"/>
                </a:lnTo>
                <a:lnTo>
                  <a:pt x="0" y="3929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08007" y="5436229"/>
            <a:ext cx="378092" cy="392997"/>
          </a:xfrm>
          <a:custGeom>
            <a:avLst/>
            <a:gdLst/>
            <a:ahLst/>
            <a:cxnLst/>
            <a:rect l="l" t="t" r="r" b="b"/>
            <a:pathLst>
              <a:path w="378092" h="392997">
                <a:moveTo>
                  <a:pt x="0" y="0"/>
                </a:moveTo>
                <a:lnTo>
                  <a:pt x="378093" y="0"/>
                </a:lnTo>
                <a:lnTo>
                  <a:pt x="378093" y="392997"/>
                </a:lnTo>
                <a:lnTo>
                  <a:pt x="0" y="3929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08007" y="6720983"/>
            <a:ext cx="378092" cy="392997"/>
          </a:xfrm>
          <a:custGeom>
            <a:avLst/>
            <a:gdLst/>
            <a:ahLst/>
            <a:cxnLst/>
            <a:rect l="l" t="t" r="r" b="b"/>
            <a:pathLst>
              <a:path w="378092" h="392997">
                <a:moveTo>
                  <a:pt x="0" y="0"/>
                </a:moveTo>
                <a:lnTo>
                  <a:pt x="378093" y="0"/>
                </a:lnTo>
                <a:lnTo>
                  <a:pt x="378093" y="392997"/>
                </a:lnTo>
                <a:lnTo>
                  <a:pt x="0" y="3929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86257" t="-19846" b="-198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38342"/>
            <a:ext cx="18288000" cy="1894295"/>
          </a:xfrm>
          <a:custGeom>
            <a:avLst/>
            <a:gdLst/>
            <a:ahLst/>
            <a:cxnLst/>
            <a:rect l="l" t="t" r="r" b="b"/>
            <a:pathLst>
              <a:path w="18288000" h="1894295">
                <a:moveTo>
                  <a:pt x="0" y="0"/>
                </a:moveTo>
                <a:lnTo>
                  <a:pt x="18288000" y="0"/>
                </a:lnTo>
                <a:lnTo>
                  <a:pt x="18288000" y="1894295"/>
                </a:lnTo>
                <a:lnTo>
                  <a:pt x="0" y="1894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4321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37405" y="1233673"/>
            <a:ext cx="1191841" cy="903632"/>
          </a:xfrm>
          <a:custGeom>
            <a:avLst/>
            <a:gdLst/>
            <a:ahLst/>
            <a:cxnLst/>
            <a:rect l="l" t="t" r="r" b="b"/>
            <a:pathLst>
              <a:path w="1191841" h="903632">
                <a:moveTo>
                  <a:pt x="0" y="0"/>
                </a:moveTo>
                <a:lnTo>
                  <a:pt x="1191841" y="0"/>
                </a:lnTo>
                <a:lnTo>
                  <a:pt x="1191841" y="903633"/>
                </a:lnTo>
                <a:lnTo>
                  <a:pt x="0" y="903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3362956" y="1262684"/>
            <a:ext cx="1191841" cy="903632"/>
          </a:xfrm>
          <a:custGeom>
            <a:avLst/>
            <a:gdLst/>
            <a:ahLst/>
            <a:cxnLst/>
            <a:rect l="l" t="t" r="r" b="b"/>
            <a:pathLst>
              <a:path w="1191841" h="903632">
                <a:moveTo>
                  <a:pt x="1191842" y="0"/>
                </a:moveTo>
                <a:lnTo>
                  <a:pt x="0" y="0"/>
                </a:lnTo>
                <a:lnTo>
                  <a:pt x="0" y="903632"/>
                </a:lnTo>
                <a:lnTo>
                  <a:pt x="1191842" y="903632"/>
                </a:lnTo>
                <a:lnTo>
                  <a:pt x="11918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-1347372" y="244588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9" y="0"/>
                </a:lnTo>
                <a:lnTo>
                  <a:pt x="456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2757903" y="244588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9" y="0"/>
                </a:lnTo>
                <a:lnTo>
                  <a:pt x="456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6863178" y="244588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9" y="0"/>
                </a:lnTo>
                <a:lnTo>
                  <a:pt x="456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0968453" y="244588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9" y="0"/>
                </a:lnTo>
                <a:lnTo>
                  <a:pt x="456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073728" y="244588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9" y="0"/>
                </a:lnTo>
                <a:lnTo>
                  <a:pt x="456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992948" y="857250"/>
            <a:ext cx="8903496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EBDA"/>
                </a:solidFill>
                <a:latin typeface="Della Respira"/>
              </a:rPr>
              <a:t>Future Extension</a:t>
            </a:r>
          </a:p>
        </p:txBody>
      </p:sp>
      <p:sp>
        <p:nvSpPr>
          <p:cNvPr id="12" name="Freeform 12"/>
          <p:cNvSpPr/>
          <p:nvPr/>
        </p:nvSpPr>
        <p:spPr>
          <a:xfrm rot="-5400000">
            <a:off x="19179003" y="2445886"/>
            <a:ext cx="456369" cy="4114800"/>
          </a:xfrm>
          <a:custGeom>
            <a:avLst/>
            <a:gdLst/>
            <a:ahLst/>
            <a:cxnLst/>
            <a:rect l="l" t="t" r="r" b="b"/>
            <a:pathLst>
              <a:path w="456369" h="4114800">
                <a:moveTo>
                  <a:pt x="0" y="0"/>
                </a:moveTo>
                <a:lnTo>
                  <a:pt x="456369" y="0"/>
                </a:lnTo>
                <a:lnTo>
                  <a:pt x="456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68195" y="5044506"/>
            <a:ext cx="3285258" cy="682442"/>
          </a:xfrm>
          <a:custGeom>
            <a:avLst/>
            <a:gdLst/>
            <a:ahLst/>
            <a:cxnLst/>
            <a:rect l="l" t="t" r="r" b="b"/>
            <a:pathLst>
              <a:path w="3285258" h="682442">
                <a:moveTo>
                  <a:pt x="0" y="0"/>
                </a:moveTo>
                <a:lnTo>
                  <a:pt x="3285258" y="0"/>
                </a:lnTo>
                <a:lnTo>
                  <a:pt x="3285258" y="682443"/>
                </a:lnTo>
                <a:lnTo>
                  <a:pt x="0" y="682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8506" r="-515721" b="-1716301"/>
            </a:stretch>
          </a:blipFill>
          <a:ln w="38100" cap="rnd">
            <a:solidFill>
              <a:srgbClr val="607259"/>
            </a:solidFill>
            <a:prstDash val="solid"/>
            <a:round/>
          </a:ln>
        </p:spPr>
      </p:sp>
      <p:sp>
        <p:nvSpPr>
          <p:cNvPr id="14" name="TextBox 14"/>
          <p:cNvSpPr txBox="1"/>
          <p:nvPr/>
        </p:nvSpPr>
        <p:spPr>
          <a:xfrm>
            <a:off x="1889116" y="5217452"/>
            <a:ext cx="2243416" cy="4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3500">
                <a:solidFill>
                  <a:srgbClr val="FFEBDA"/>
                </a:solidFill>
                <a:latin typeface="Midan"/>
              </a:rPr>
              <a:t>ADD LEVELS</a:t>
            </a:r>
          </a:p>
        </p:txBody>
      </p:sp>
      <p:sp>
        <p:nvSpPr>
          <p:cNvPr id="15" name="Freeform 15"/>
          <p:cNvSpPr/>
          <p:nvPr/>
        </p:nvSpPr>
        <p:spPr>
          <a:xfrm>
            <a:off x="5440132" y="5044506"/>
            <a:ext cx="3285258" cy="682442"/>
          </a:xfrm>
          <a:custGeom>
            <a:avLst/>
            <a:gdLst/>
            <a:ahLst/>
            <a:cxnLst/>
            <a:rect l="l" t="t" r="r" b="b"/>
            <a:pathLst>
              <a:path w="3285258" h="682442">
                <a:moveTo>
                  <a:pt x="0" y="0"/>
                </a:moveTo>
                <a:lnTo>
                  <a:pt x="3285258" y="0"/>
                </a:lnTo>
                <a:lnTo>
                  <a:pt x="3285258" y="682443"/>
                </a:lnTo>
                <a:lnTo>
                  <a:pt x="0" y="682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8506" r="-515721" b="-1716301"/>
            </a:stretch>
          </a:blipFill>
          <a:ln w="38100" cap="rnd">
            <a:solidFill>
              <a:srgbClr val="607259"/>
            </a:solidFill>
            <a:prstDash val="solid"/>
            <a:round/>
          </a:ln>
        </p:spPr>
      </p:sp>
      <p:sp>
        <p:nvSpPr>
          <p:cNvPr id="16" name="TextBox 16"/>
          <p:cNvSpPr txBox="1"/>
          <p:nvPr/>
        </p:nvSpPr>
        <p:spPr>
          <a:xfrm>
            <a:off x="5961053" y="5217452"/>
            <a:ext cx="2243416" cy="4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3500">
                <a:solidFill>
                  <a:srgbClr val="FFEBDA"/>
                </a:solidFill>
                <a:latin typeface="Midan"/>
              </a:rPr>
              <a:t>LEADERBOARD</a:t>
            </a:r>
          </a:p>
        </p:txBody>
      </p:sp>
      <p:sp>
        <p:nvSpPr>
          <p:cNvPr id="17" name="Freeform 17"/>
          <p:cNvSpPr/>
          <p:nvPr/>
        </p:nvSpPr>
        <p:spPr>
          <a:xfrm>
            <a:off x="9512070" y="5044506"/>
            <a:ext cx="3285258" cy="682442"/>
          </a:xfrm>
          <a:custGeom>
            <a:avLst/>
            <a:gdLst/>
            <a:ahLst/>
            <a:cxnLst/>
            <a:rect l="l" t="t" r="r" b="b"/>
            <a:pathLst>
              <a:path w="3285258" h="682442">
                <a:moveTo>
                  <a:pt x="0" y="0"/>
                </a:moveTo>
                <a:lnTo>
                  <a:pt x="3285258" y="0"/>
                </a:lnTo>
                <a:lnTo>
                  <a:pt x="3285258" y="682443"/>
                </a:lnTo>
                <a:lnTo>
                  <a:pt x="0" y="682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8506" r="-515721" b="-1716301"/>
            </a:stretch>
          </a:blipFill>
          <a:ln w="38100" cap="rnd">
            <a:solidFill>
              <a:srgbClr val="607259"/>
            </a:solidFill>
            <a:prstDash val="solid"/>
            <a:round/>
          </a:ln>
        </p:spPr>
      </p:sp>
      <p:sp>
        <p:nvSpPr>
          <p:cNvPr id="18" name="TextBox 18"/>
          <p:cNvSpPr txBox="1"/>
          <p:nvPr/>
        </p:nvSpPr>
        <p:spPr>
          <a:xfrm>
            <a:off x="10032991" y="5217452"/>
            <a:ext cx="2243416" cy="4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3500">
                <a:solidFill>
                  <a:srgbClr val="FFEBDA"/>
                </a:solidFill>
                <a:latin typeface="Midan"/>
              </a:rPr>
              <a:t>SIGNUP/SIGNIN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3584007" y="5044506"/>
            <a:ext cx="3285258" cy="682442"/>
          </a:xfrm>
          <a:custGeom>
            <a:avLst/>
            <a:gdLst/>
            <a:ahLst/>
            <a:cxnLst/>
            <a:rect l="l" t="t" r="r" b="b"/>
            <a:pathLst>
              <a:path w="3285258" h="682442">
                <a:moveTo>
                  <a:pt x="0" y="0"/>
                </a:moveTo>
                <a:lnTo>
                  <a:pt x="3285258" y="0"/>
                </a:lnTo>
                <a:lnTo>
                  <a:pt x="3285258" y="682443"/>
                </a:lnTo>
                <a:lnTo>
                  <a:pt x="0" y="682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8506" r="-515721" b="-1716301"/>
            </a:stretch>
          </a:blipFill>
          <a:ln w="38100" cap="rnd">
            <a:solidFill>
              <a:srgbClr val="607259"/>
            </a:solidFill>
            <a:prstDash val="solid"/>
            <a:round/>
          </a:ln>
        </p:spPr>
      </p:sp>
      <p:sp>
        <p:nvSpPr>
          <p:cNvPr id="20" name="TextBox 20"/>
          <p:cNvSpPr txBox="1"/>
          <p:nvPr/>
        </p:nvSpPr>
        <p:spPr>
          <a:xfrm>
            <a:off x="14104928" y="5217452"/>
            <a:ext cx="2243416" cy="43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3500">
                <a:solidFill>
                  <a:srgbClr val="FFEBDA"/>
                </a:solidFill>
                <a:latin typeface="Midan"/>
              </a:rPr>
              <a:t>USER-FRIENDLY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86257" t="-19846" b="-198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54484" y="4038604"/>
            <a:ext cx="10779033" cy="1552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607259"/>
                </a:solidFill>
                <a:latin typeface="Della Respira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14024484" y="4561310"/>
            <a:ext cx="3234816" cy="688134"/>
          </a:xfrm>
          <a:custGeom>
            <a:avLst/>
            <a:gdLst/>
            <a:ahLst/>
            <a:cxnLst/>
            <a:rect l="l" t="t" r="r" b="b"/>
            <a:pathLst>
              <a:path w="3234816" h="688134">
                <a:moveTo>
                  <a:pt x="0" y="0"/>
                </a:moveTo>
                <a:lnTo>
                  <a:pt x="3234816" y="0"/>
                </a:lnTo>
                <a:lnTo>
                  <a:pt x="3234816" y="688134"/>
                </a:lnTo>
                <a:lnTo>
                  <a:pt x="0" y="688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86154" y="4561310"/>
            <a:ext cx="3234816" cy="688134"/>
          </a:xfrm>
          <a:custGeom>
            <a:avLst/>
            <a:gdLst/>
            <a:ahLst/>
            <a:cxnLst/>
            <a:rect l="l" t="t" r="r" b="b"/>
            <a:pathLst>
              <a:path w="3234816" h="688134">
                <a:moveTo>
                  <a:pt x="3234816" y="0"/>
                </a:moveTo>
                <a:lnTo>
                  <a:pt x="0" y="0"/>
                </a:lnTo>
                <a:lnTo>
                  <a:pt x="0" y="688134"/>
                </a:lnTo>
                <a:lnTo>
                  <a:pt x="3234816" y="688134"/>
                </a:lnTo>
                <a:lnTo>
                  <a:pt x="3234816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2470" t="-7112" r="-28486" b="-6105"/>
            </a:stretch>
          </a:blipFill>
        </p:spPr>
      </p:sp>
      <p:sp>
        <p:nvSpPr>
          <p:cNvPr id="3" name="Freeform 3"/>
          <p:cNvSpPr/>
          <p:nvPr/>
        </p:nvSpPr>
        <p:spPr>
          <a:xfrm rot="-2630063">
            <a:off x="-4126926" y="79795"/>
            <a:ext cx="10292202" cy="10287000"/>
          </a:xfrm>
          <a:custGeom>
            <a:avLst/>
            <a:gdLst/>
            <a:ahLst/>
            <a:cxnLst/>
            <a:rect l="l" t="t" r="r" b="b"/>
            <a:pathLst>
              <a:path w="10292202" h="10287000">
                <a:moveTo>
                  <a:pt x="0" y="0"/>
                </a:moveTo>
                <a:lnTo>
                  <a:pt x="10292202" y="0"/>
                </a:lnTo>
                <a:lnTo>
                  <a:pt x="102922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318" t="-3640" b="-2559"/>
            </a:stretch>
          </a:blipFill>
          <a:ln cap="sq">
            <a:noFill/>
            <a:prstDash val="dash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028700" y="4276727"/>
            <a:ext cx="6676708" cy="1552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9000">
                <a:solidFill>
                  <a:srgbClr val="FFEBDA"/>
                </a:solidFill>
                <a:latin typeface="Della Respira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95174" y="1510175"/>
            <a:ext cx="9553892" cy="695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03352" lvl="1" indent="-701676" algn="ctr">
              <a:lnSpc>
                <a:spcPts val="5980"/>
              </a:lnSpc>
              <a:buFont typeface="Arial"/>
              <a:buChar char="•"/>
            </a:pPr>
            <a:r>
              <a:rPr lang="en-US" sz="6500">
                <a:solidFill>
                  <a:srgbClr val="445748"/>
                </a:solidFill>
                <a:latin typeface="Midan"/>
              </a:rPr>
              <a:t>Welcome to Snake Xenzia, a classic arcade game brought to life with Python and Pygame! </a:t>
            </a:r>
          </a:p>
          <a:p>
            <a:pPr marL="1403352" lvl="1" indent="-701676" algn="ctr">
              <a:lnSpc>
                <a:spcPts val="5980"/>
              </a:lnSpc>
              <a:buFont typeface="Arial"/>
              <a:buChar char="•"/>
            </a:pPr>
            <a:r>
              <a:rPr lang="en-US" sz="6500">
                <a:solidFill>
                  <a:srgbClr val="445748"/>
                </a:solidFill>
                <a:latin typeface="Midan"/>
              </a:rPr>
              <a:t>In this timeless adventure, you'll navigate a slithering snake through a vibrant world filled with delicious fruits. </a:t>
            </a:r>
          </a:p>
          <a:p>
            <a:pPr marL="1403352" lvl="1" indent="-701676" algn="ctr">
              <a:lnSpc>
                <a:spcPts val="5980"/>
              </a:lnSpc>
              <a:buFont typeface="Arial"/>
              <a:buChar char="•"/>
            </a:pPr>
            <a:r>
              <a:rPr lang="en-US" sz="6500">
                <a:solidFill>
                  <a:srgbClr val="445748"/>
                </a:solidFill>
                <a:latin typeface="Midan"/>
              </a:rPr>
              <a:t>But beware, for every bite you take brings both joy and challenge.</a:t>
            </a:r>
          </a:p>
        </p:txBody>
      </p:sp>
      <p:sp>
        <p:nvSpPr>
          <p:cNvPr id="6" name="Freeform 6"/>
          <p:cNvSpPr/>
          <p:nvPr/>
        </p:nvSpPr>
        <p:spPr>
          <a:xfrm>
            <a:off x="-1212438" y="8917366"/>
            <a:ext cx="4736414" cy="3513558"/>
          </a:xfrm>
          <a:custGeom>
            <a:avLst/>
            <a:gdLst/>
            <a:ahLst/>
            <a:cxnLst/>
            <a:rect l="l" t="t" r="r" b="b"/>
            <a:pathLst>
              <a:path w="4736414" h="3513558">
                <a:moveTo>
                  <a:pt x="0" y="0"/>
                </a:moveTo>
                <a:lnTo>
                  <a:pt x="4736415" y="0"/>
                </a:lnTo>
                <a:lnTo>
                  <a:pt x="4736415" y="3513558"/>
                </a:lnTo>
                <a:lnTo>
                  <a:pt x="0" y="3513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1212438" y="-2051008"/>
            <a:ext cx="4736414" cy="3513558"/>
          </a:xfrm>
          <a:custGeom>
            <a:avLst/>
            <a:gdLst/>
            <a:ahLst/>
            <a:cxnLst/>
            <a:rect l="l" t="t" r="r" b="b"/>
            <a:pathLst>
              <a:path w="4736414" h="3513558">
                <a:moveTo>
                  <a:pt x="0" y="3513558"/>
                </a:moveTo>
                <a:lnTo>
                  <a:pt x="4736415" y="3513558"/>
                </a:lnTo>
                <a:lnTo>
                  <a:pt x="4736415" y="0"/>
                </a:lnTo>
                <a:lnTo>
                  <a:pt x="0" y="0"/>
                </a:lnTo>
                <a:lnTo>
                  <a:pt x="0" y="3513558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306180" flipH="1">
            <a:off x="16733927" y="9057869"/>
            <a:ext cx="1071991" cy="812764"/>
          </a:xfrm>
          <a:custGeom>
            <a:avLst/>
            <a:gdLst/>
            <a:ahLst/>
            <a:cxnLst/>
            <a:rect l="l" t="t" r="r" b="b"/>
            <a:pathLst>
              <a:path w="1071991" h="812764">
                <a:moveTo>
                  <a:pt x="1071991" y="0"/>
                </a:moveTo>
                <a:lnTo>
                  <a:pt x="0" y="0"/>
                </a:lnTo>
                <a:lnTo>
                  <a:pt x="0" y="812763"/>
                </a:lnTo>
                <a:lnTo>
                  <a:pt x="1071991" y="812763"/>
                </a:lnTo>
                <a:lnTo>
                  <a:pt x="107199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272286" flipH="1">
            <a:off x="16733927" y="622318"/>
            <a:ext cx="1071991" cy="812764"/>
          </a:xfrm>
          <a:custGeom>
            <a:avLst/>
            <a:gdLst/>
            <a:ahLst/>
            <a:cxnLst/>
            <a:rect l="l" t="t" r="r" b="b"/>
            <a:pathLst>
              <a:path w="1071991" h="812764">
                <a:moveTo>
                  <a:pt x="1071991" y="0"/>
                </a:moveTo>
                <a:lnTo>
                  <a:pt x="0" y="0"/>
                </a:lnTo>
                <a:lnTo>
                  <a:pt x="0" y="812764"/>
                </a:lnTo>
                <a:lnTo>
                  <a:pt x="1071991" y="812764"/>
                </a:lnTo>
                <a:lnTo>
                  <a:pt x="107199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34973" t="-1027" r="-3460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7719240" y="-152183"/>
            <a:ext cx="8177194" cy="10902926"/>
          </a:xfrm>
          <a:custGeom>
            <a:avLst/>
            <a:gdLst/>
            <a:ahLst/>
            <a:cxnLst/>
            <a:rect l="l" t="t" r="r" b="b"/>
            <a:pathLst>
              <a:path w="8177194" h="10902926">
                <a:moveTo>
                  <a:pt x="0" y="0"/>
                </a:moveTo>
                <a:lnTo>
                  <a:pt x="8177194" y="0"/>
                </a:lnTo>
                <a:lnTo>
                  <a:pt x="8177194" y="10902925"/>
                </a:lnTo>
                <a:lnTo>
                  <a:pt x="0" y="1090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29026" y="5874185"/>
            <a:ext cx="3759041" cy="5143500"/>
          </a:xfrm>
          <a:custGeom>
            <a:avLst/>
            <a:gdLst/>
            <a:ahLst/>
            <a:cxnLst/>
            <a:rect l="l" t="t" r="r" b="b"/>
            <a:pathLst>
              <a:path w="3759041" h="5143500">
                <a:moveTo>
                  <a:pt x="3759041" y="0"/>
                </a:moveTo>
                <a:lnTo>
                  <a:pt x="0" y="0"/>
                </a:lnTo>
                <a:lnTo>
                  <a:pt x="0" y="5143500"/>
                </a:lnTo>
                <a:lnTo>
                  <a:pt x="3759041" y="5143500"/>
                </a:lnTo>
                <a:lnTo>
                  <a:pt x="375904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2328" y="3272110"/>
            <a:ext cx="6265856" cy="254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20"/>
              </a:lnSpc>
            </a:pPr>
            <a:r>
              <a:rPr lang="en-US" sz="7300">
                <a:solidFill>
                  <a:srgbClr val="FFEBDA"/>
                </a:solidFill>
                <a:latin typeface="Della Respira"/>
              </a:rPr>
              <a:t>About</a:t>
            </a:r>
          </a:p>
          <a:p>
            <a:pPr>
              <a:lnSpc>
                <a:spcPts val="10220"/>
              </a:lnSpc>
            </a:pPr>
            <a:r>
              <a:rPr lang="en-US" sz="7300">
                <a:solidFill>
                  <a:srgbClr val="FFEBDA"/>
                </a:solidFill>
                <a:latin typeface="Della Respira"/>
              </a:rPr>
              <a:t>Snake Zenxia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96637" y="1717491"/>
            <a:ext cx="9311910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As you venture through the game, your snake grows longer with every fruit it devours.</a:t>
            </a:r>
          </a:p>
          <a:p>
            <a:pPr>
              <a:lnSpc>
                <a:spcPts val="4550"/>
              </a:lnSpc>
            </a:pPr>
            <a:endParaRPr lang="en-US" sz="6500" dirty="0">
              <a:solidFill>
                <a:srgbClr val="445748"/>
              </a:solidFill>
              <a:latin typeface="Midan"/>
            </a:endParaRPr>
          </a:p>
          <a:p>
            <a:pPr>
              <a:lnSpc>
                <a:spcPts val="4550"/>
              </a:lnSpc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But with growth comes risk - one wrong move, and your snake will collide with itself or the walls, spelling doom for your reptilian friend.</a:t>
            </a:r>
          </a:p>
          <a:p>
            <a:pPr>
              <a:lnSpc>
                <a:spcPts val="4550"/>
              </a:lnSpc>
            </a:pPr>
            <a:endParaRPr lang="en-US" sz="6500" dirty="0">
              <a:solidFill>
                <a:srgbClr val="445748"/>
              </a:solidFill>
              <a:latin typeface="Midan"/>
            </a:endParaRPr>
          </a:p>
          <a:p>
            <a:pPr>
              <a:lnSpc>
                <a:spcPts val="4550"/>
              </a:lnSpc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Can you guide your snake to victory, avoiding the perils that lurk around every corner?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0" y="2709712"/>
            <a:ext cx="3234816" cy="688134"/>
          </a:xfrm>
          <a:custGeom>
            <a:avLst/>
            <a:gdLst/>
            <a:ahLst/>
            <a:cxnLst/>
            <a:rect l="l" t="t" r="r" b="b"/>
            <a:pathLst>
              <a:path w="3234816" h="688134">
                <a:moveTo>
                  <a:pt x="0" y="0"/>
                </a:moveTo>
                <a:lnTo>
                  <a:pt x="3234816" y="0"/>
                </a:lnTo>
                <a:lnTo>
                  <a:pt x="3234816" y="688134"/>
                </a:lnTo>
                <a:lnTo>
                  <a:pt x="0" y="688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17349" y="6156835"/>
            <a:ext cx="3234816" cy="688134"/>
          </a:xfrm>
          <a:custGeom>
            <a:avLst/>
            <a:gdLst/>
            <a:ahLst/>
            <a:cxnLst/>
            <a:rect l="l" t="t" r="r" b="b"/>
            <a:pathLst>
              <a:path w="3234816" h="688134">
                <a:moveTo>
                  <a:pt x="0" y="0"/>
                </a:moveTo>
                <a:lnTo>
                  <a:pt x="3234816" y="0"/>
                </a:lnTo>
                <a:lnTo>
                  <a:pt x="3234816" y="688133"/>
                </a:lnTo>
                <a:lnTo>
                  <a:pt x="0" y="688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78065" y="1822071"/>
            <a:ext cx="463878" cy="482164"/>
          </a:xfrm>
          <a:custGeom>
            <a:avLst/>
            <a:gdLst/>
            <a:ahLst/>
            <a:cxnLst/>
            <a:rect l="l" t="t" r="r" b="b"/>
            <a:pathLst>
              <a:path w="463878" h="482164">
                <a:moveTo>
                  <a:pt x="0" y="0"/>
                </a:moveTo>
                <a:lnTo>
                  <a:pt x="463877" y="0"/>
                </a:lnTo>
                <a:lnTo>
                  <a:pt x="463877" y="482164"/>
                </a:lnTo>
                <a:lnTo>
                  <a:pt x="0" y="482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306180" flipH="1">
            <a:off x="4695313" y="698366"/>
            <a:ext cx="1071991" cy="812764"/>
          </a:xfrm>
          <a:custGeom>
            <a:avLst/>
            <a:gdLst/>
            <a:ahLst/>
            <a:cxnLst/>
            <a:rect l="l" t="t" r="r" b="b"/>
            <a:pathLst>
              <a:path w="1071991" h="812764">
                <a:moveTo>
                  <a:pt x="1071991" y="0"/>
                </a:moveTo>
                <a:lnTo>
                  <a:pt x="0" y="0"/>
                </a:lnTo>
                <a:lnTo>
                  <a:pt x="0" y="812764"/>
                </a:lnTo>
                <a:lnTo>
                  <a:pt x="1071991" y="812764"/>
                </a:lnTo>
                <a:lnTo>
                  <a:pt x="107199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272286" flipH="1">
            <a:off x="3771560" y="535357"/>
            <a:ext cx="1071991" cy="812764"/>
          </a:xfrm>
          <a:custGeom>
            <a:avLst/>
            <a:gdLst/>
            <a:ahLst/>
            <a:cxnLst/>
            <a:rect l="l" t="t" r="r" b="b"/>
            <a:pathLst>
              <a:path w="1071991" h="812764">
                <a:moveTo>
                  <a:pt x="1071991" y="0"/>
                </a:moveTo>
                <a:lnTo>
                  <a:pt x="0" y="0"/>
                </a:lnTo>
                <a:lnTo>
                  <a:pt x="0" y="812764"/>
                </a:lnTo>
                <a:lnTo>
                  <a:pt x="1071991" y="812764"/>
                </a:lnTo>
                <a:lnTo>
                  <a:pt x="107199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78065" y="6934668"/>
            <a:ext cx="463878" cy="482164"/>
          </a:xfrm>
          <a:custGeom>
            <a:avLst/>
            <a:gdLst/>
            <a:ahLst/>
            <a:cxnLst/>
            <a:rect l="l" t="t" r="r" b="b"/>
            <a:pathLst>
              <a:path w="463878" h="482164">
                <a:moveTo>
                  <a:pt x="0" y="0"/>
                </a:moveTo>
                <a:lnTo>
                  <a:pt x="463877" y="0"/>
                </a:lnTo>
                <a:lnTo>
                  <a:pt x="463877" y="482165"/>
                </a:lnTo>
                <a:lnTo>
                  <a:pt x="0" y="482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878065" y="4135450"/>
            <a:ext cx="463878" cy="482164"/>
          </a:xfrm>
          <a:custGeom>
            <a:avLst/>
            <a:gdLst/>
            <a:ahLst/>
            <a:cxnLst/>
            <a:rect l="l" t="t" r="r" b="b"/>
            <a:pathLst>
              <a:path w="463878" h="482164">
                <a:moveTo>
                  <a:pt x="0" y="0"/>
                </a:moveTo>
                <a:lnTo>
                  <a:pt x="463877" y="0"/>
                </a:lnTo>
                <a:lnTo>
                  <a:pt x="463877" y="482164"/>
                </a:lnTo>
                <a:lnTo>
                  <a:pt x="0" y="482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2470" t="-7112" r="-28486" b="-6105"/>
            </a:stretch>
          </a:blipFill>
        </p:spPr>
      </p:sp>
      <p:sp>
        <p:nvSpPr>
          <p:cNvPr id="3" name="Freeform 3"/>
          <p:cNvSpPr/>
          <p:nvPr/>
        </p:nvSpPr>
        <p:spPr>
          <a:xfrm rot="-2630063">
            <a:off x="13777704" y="106301"/>
            <a:ext cx="10031606" cy="10924775"/>
          </a:xfrm>
          <a:custGeom>
            <a:avLst/>
            <a:gdLst/>
            <a:ahLst/>
            <a:cxnLst/>
            <a:rect l="l" t="t" r="r" b="b"/>
            <a:pathLst>
              <a:path w="10031606" h="10924775">
                <a:moveTo>
                  <a:pt x="0" y="0"/>
                </a:moveTo>
                <a:lnTo>
                  <a:pt x="10031606" y="0"/>
                </a:lnTo>
                <a:lnTo>
                  <a:pt x="10031606" y="10924775"/>
                </a:lnTo>
                <a:lnTo>
                  <a:pt x="0" y="10924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457"/>
            </a:stretch>
          </a:blipFill>
          <a:ln cap="sq">
            <a:noFill/>
            <a:prstDash val="dash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2684977" y="4286250"/>
            <a:ext cx="4466971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EBDA"/>
                </a:solidFill>
                <a:latin typeface="Della Respira"/>
              </a:rPr>
              <a:t>Goals</a:t>
            </a:r>
          </a:p>
        </p:txBody>
      </p:sp>
      <p:sp>
        <p:nvSpPr>
          <p:cNvPr id="5" name="Freeform 5"/>
          <p:cNvSpPr/>
          <p:nvPr/>
        </p:nvSpPr>
        <p:spPr>
          <a:xfrm>
            <a:off x="15919793" y="8530221"/>
            <a:ext cx="4736414" cy="3513558"/>
          </a:xfrm>
          <a:custGeom>
            <a:avLst/>
            <a:gdLst/>
            <a:ahLst/>
            <a:cxnLst/>
            <a:rect l="l" t="t" r="r" b="b"/>
            <a:pathLst>
              <a:path w="4736414" h="3513558">
                <a:moveTo>
                  <a:pt x="0" y="0"/>
                </a:moveTo>
                <a:lnTo>
                  <a:pt x="4736414" y="0"/>
                </a:lnTo>
                <a:lnTo>
                  <a:pt x="4736414" y="3513558"/>
                </a:lnTo>
                <a:lnTo>
                  <a:pt x="0" y="3513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5919793" y="-1756779"/>
            <a:ext cx="4736414" cy="3513558"/>
          </a:xfrm>
          <a:custGeom>
            <a:avLst/>
            <a:gdLst/>
            <a:ahLst/>
            <a:cxnLst/>
            <a:rect l="l" t="t" r="r" b="b"/>
            <a:pathLst>
              <a:path w="4736414" h="3513558">
                <a:moveTo>
                  <a:pt x="0" y="3513558"/>
                </a:moveTo>
                <a:lnTo>
                  <a:pt x="4736414" y="3513558"/>
                </a:lnTo>
                <a:lnTo>
                  <a:pt x="4736414" y="0"/>
                </a:lnTo>
                <a:lnTo>
                  <a:pt x="0" y="0"/>
                </a:lnTo>
                <a:lnTo>
                  <a:pt x="0" y="3513558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15505" y="7389583"/>
            <a:ext cx="2680986" cy="1140638"/>
          </a:xfrm>
          <a:custGeom>
            <a:avLst/>
            <a:gdLst/>
            <a:ahLst/>
            <a:cxnLst/>
            <a:rect l="l" t="t" r="r" b="b"/>
            <a:pathLst>
              <a:path w="2680986" h="1140638">
                <a:moveTo>
                  <a:pt x="0" y="0"/>
                </a:moveTo>
                <a:lnTo>
                  <a:pt x="2680986" y="0"/>
                </a:lnTo>
                <a:lnTo>
                  <a:pt x="2680986" y="1140638"/>
                </a:lnTo>
                <a:lnTo>
                  <a:pt x="0" y="1140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90692">
            <a:off x="-1181924" y="5542966"/>
            <a:ext cx="3674323" cy="5974510"/>
          </a:xfrm>
          <a:custGeom>
            <a:avLst/>
            <a:gdLst/>
            <a:ahLst/>
            <a:cxnLst/>
            <a:rect l="l" t="t" r="r" b="b"/>
            <a:pathLst>
              <a:path w="3674323" h="5974510">
                <a:moveTo>
                  <a:pt x="0" y="0"/>
                </a:moveTo>
                <a:lnTo>
                  <a:pt x="3674323" y="0"/>
                </a:lnTo>
                <a:lnTo>
                  <a:pt x="3674323" y="5974510"/>
                </a:lnTo>
                <a:lnTo>
                  <a:pt x="0" y="59745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94510" y="1936227"/>
            <a:ext cx="9746161" cy="68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03351" lvl="1" indent="-701675" algn="ctr">
              <a:lnSpc>
                <a:spcPts val="5850"/>
              </a:lnSpc>
              <a:buFont typeface="Arial"/>
              <a:buChar char="•"/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   Eat as many fruits as you can     without crashing into yourself or the boundaries of the game.</a:t>
            </a:r>
          </a:p>
          <a:p>
            <a:pPr marL="1403351" lvl="1" indent="-701675" algn="ctr">
              <a:lnSpc>
                <a:spcPts val="5850"/>
              </a:lnSpc>
              <a:buFont typeface="Arial"/>
              <a:buChar char="•"/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Each fruit consumed adds to your score and increases the length of your snake. </a:t>
            </a:r>
          </a:p>
          <a:p>
            <a:pPr marL="1403351" lvl="1" indent="-701675" algn="ctr">
              <a:lnSpc>
                <a:spcPts val="5850"/>
              </a:lnSpc>
              <a:buFont typeface="Arial"/>
              <a:buChar char="•"/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Challenge yourself to see how long you can grow and how high you can score!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510" y="429629"/>
            <a:ext cx="4088509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445748"/>
                </a:solidFill>
                <a:latin typeface="Midan Bold"/>
              </a:rPr>
              <a:t>MISSION: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029200" y="-3138610"/>
            <a:ext cx="8229600" cy="16564221"/>
          </a:xfrm>
          <a:custGeom>
            <a:avLst/>
            <a:gdLst/>
            <a:ahLst/>
            <a:cxnLst/>
            <a:rect l="l" t="t" r="r" b="b"/>
            <a:pathLst>
              <a:path w="8229600" h="16564221">
                <a:moveTo>
                  <a:pt x="0" y="0"/>
                </a:moveTo>
                <a:lnTo>
                  <a:pt x="8229600" y="0"/>
                </a:lnTo>
                <a:lnTo>
                  <a:pt x="8229600" y="16564220"/>
                </a:lnTo>
                <a:lnTo>
                  <a:pt x="0" y="16564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957"/>
            </a:stretch>
          </a:blipFill>
        </p:spPr>
      </p:sp>
      <p:sp>
        <p:nvSpPr>
          <p:cNvPr id="4" name="Freeform 4"/>
          <p:cNvSpPr/>
          <p:nvPr/>
        </p:nvSpPr>
        <p:spPr>
          <a:xfrm rot="-5173097">
            <a:off x="3901387" y="540259"/>
            <a:ext cx="947536" cy="2634229"/>
          </a:xfrm>
          <a:custGeom>
            <a:avLst/>
            <a:gdLst/>
            <a:ahLst/>
            <a:cxnLst/>
            <a:rect l="l" t="t" r="r" b="b"/>
            <a:pathLst>
              <a:path w="947536" h="2634229">
                <a:moveTo>
                  <a:pt x="0" y="0"/>
                </a:moveTo>
                <a:lnTo>
                  <a:pt x="947536" y="0"/>
                </a:lnTo>
                <a:lnTo>
                  <a:pt x="947536" y="2634229"/>
                </a:lnTo>
                <a:lnTo>
                  <a:pt x="0" y="263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5481231"/>
            <a:ext cx="3759041" cy="5143500"/>
          </a:xfrm>
          <a:custGeom>
            <a:avLst/>
            <a:gdLst/>
            <a:ahLst/>
            <a:cxnLst/>
            <a:rect l="l" t="t" r="r" b="b"/>
            <a:pathLst>
              <a:path w="3759041" h="5143500">
                <a:moveTo>
                  <a:pt x="0" y="0"/>
                </a:moveTo>
                <a:lnTo>
                  <a:pt x="3759041" y="0"/>
                </a:lnTo>
                <a:lnTo>
                  <a:pt x="375904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61850" y="990600"/>
            <a:ext cx="11464261" cy="155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445748"/>
                </a:solidFill>
                <a:latin typeface="Della Respira"/>
              </a:rPr>
              <a:t>Instructions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2436697" y="3330556"/>
            <a:ext cx="969830" cy="1008875"/>
          </a:xfrm>
          <a:custGeom>
            <a:avLst/>
            <a:gdLst/>
            <a:ahLst/>
            <a:cxnLst/>
            <a:rect l="l" t="t" r="r" b="b"/>
            <a:pathLst>
              <a:path w="969830" h="1008875">
                <a:moveTo>
                  <a:pt x="0" y="0"/>
                </a:moveTo>
                <a:lnTo>
                  <a:pt x="969830" y="0"/>
                </a:lnTo>
                <a:lnTo>
                  <a:pt x="969830" y="1008875"/>
                </a:lnTo>
                <a:lnTo>
                  <a:pt x="0" y="100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93054" y="5311765"/>
            <a:ext cx="969830" cy="1008875"/>
          </a:xfrm>
          <a:custGeom>
            <a:avLst/>
            <a:gdLst/>
            <a:ahLst/>
            <a:cxnLst/>
            <a:rect l="l" t="t" r="r" b="b"/>
            <a:pathLst>
              <a:path w="969830" h="1008875">
                <a:moveTo>
                  <a:pt x="0" y="0"/>
                </a:moveTo>
                <a:lnTo>
                  <a:pt x="969830" y="0"/>
                </a:lnTo>
                <a:lnTo>
                  <a:pt x="969830" y="1008875"/>
                </a:lnTo>
                <a:lnTo>
                  <a:pt x="0" y="100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31453" y="7292975"/>
            <a:ext cx="969830" cy="1008875"/>
          </a:xfrm>
          <a:custGeom>
            <a:avLst/>
            <a:gdLst/>
            <a:ahLst/>
            <a:cxnLst/>
            <a:rect l="l" t="t" r="r" b="b"/>
            <a:pathLst>
              <a:path w="969830" h="1008875">
                <a:moveTo>
                  <a:pt x="0" y="0"/>
                </a:moveTo>
                <a:lnTo>
                  <a:pt x="969830" y="0"/>
                </a:lnTo>
                <a:lnTo>
                  <a:pt x="969830" y="1008875"/>
                </a:lnTo>
                <a:lnTo>
                  <a:pt x="0" y="100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96259" y="5219303"/>
            <a:ext cx="10658772" cy="13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Use the arrow keys to control the direction of your snake: up, down, left, and right.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9041" y="3214290"/>
            <a:ext cx="10849454" cy="13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Navigate through the colorful landscape, seeking out fruits to devour.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75755" y="7227887"/>
            <a:ext cx="9763017" cy="251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Watch out for collisions! Avoid running into the walls or crossing paths with your own tail.</a:t>
            </a:r>
          </a:p>
          <a:p>
            <a:pPr>
              <a:lnSpc>
                <a:spcPts val="4550"/>
              </a:lnSpc>
            </a:pPr>
            <a:endParaRPr lang="en-US" sz="6500" dirty="0">
              <a:solidFill>
                <a:srgbClr val="445748"/>
              </a:solidFill>
              <a:latin typeface="Mid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25894" y="3503206"/>
            <a:ext cx="79143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6999">
                <a:solidFill>
                  <a:srgbClr val="445748"/>
                </a:solidFill>
                <a:latin typeface="Midan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82250" y="5484416"/>
            <a:ext cx="79143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6999">
                <a:solidFill>
                  <a:srgbClr val="445748"/>
                </a:solidFill>
                <a:latin typeface="Midan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0649" y="7493000"/>
            <a:ext cx="79143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6999">
                <a:solidFill>
                  <a:srgbClr val="445748"/>
                </a:solidFill>
                <a:latin typeface="Midan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029200" y="-3138610"/>
            <a:ext cx="8229600" cy="16564221"/>
          </a:xfrm>
          <a:custGeom>
            <a:avLst/>
            <a:gdLst/>
            <a:ahLst/>
            <a:cxnLst/>
            <a:rect l="l" t="t" r="r" b="b"/>
            <a:pathLst>
              <a:path w="8229600" h="16564221">
                <a:moveTo>
                  <a:pt x="0" y="0"/>
                </a:moveTo>
                <a:lnTo>
                  <a:pt x="8229600" y="0"/>
                </a:lnTo>
                <a:lnTo>
                  <a:pt x="8229600" y="16564220"/>
                </a:lnTo>
                <a:lnTo>
                  <a:pt x="0" y="16564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957"/>
            </a:stretch>
          </a:blipFill>
        </p:spPr>
      </p:sp>
      <p:sp>
        <p:nvSpPr>
          <p:cNvPr id="4" name="Freeform 4"/>
          <p:cNvSpPr/>
          <p:nvPr/>
        </p:nvSpPr>
        <p:spPr>
          <a:xfrm rot="-5173097">
            <a:off x="3901387" y="540259"/>
            <a:ext cx="947536" cy="2634229"/>
          </a:xfrm>
          <a:custGeom>
            <a:avLst/>
            <a:gdLst/>
            <a:ahLst/>
            <a:cxnLst/>
            <a:rect l="l" t="t" r="r" b="b"/>
            <a:pathLst>
              <a:path w="947536" h="2634229">
                <a:moveTo>
                  <a:pt x="0" y="0"/>
                </a:moveTo>
                <a:lnTo>
                  <a:pt x="947536" y="0"/>
                </a:lnTo>
                <a:lnTo>
                  <a:pt x="947536" y="2634229"/>
                </a:lnTo>
                <a:lnTo>
                  <a:pt x="0" y="263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5481231"/>
            <a:ext cx="3759041" cy="5143500"/>
          </a:xfrm>
          <a:custGeom>
            <a:avLst/>
            <a:gdLst/>
            <a:ahLst/>
            <a:cxnLst/>
            <a:rect l="l" t="t" r="r" b="b"/>
            <a:pathLst>
              <a:path w="3759041" h="5143500">
                <a:moveTo>
                  <a:pt x="0" y="0"/>
                </a:moveTo>
                <a:lnTo>
                  <a:pt x="3759041" y="0"/>
                </a:lnTo>
                <a:lnTo>
                  <a:pt x="375904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61850" y="990600"/>
            <a:ext cx="11464261" cy="1552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445748"/>
                </a:solidFill>
                <a:latin typeface="Della Respira"/>
              </a:rPr>
              <a:t>Instructions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2436697" y="3330556"/>
            <a:ext cx="969830" cy="1008875"/>
          </a:xfrm>
          <a:custGeom>
            <a:avLst/>
            <a:gdLst/>
            <a:ahLst/>
            <a:cxnLst/>
            <a:rect l="l" t="t" r="r" b="b"/>
            <a:pathLst>
              <a:path w="969830" h="1008875">
                <a:moveTo>
                  <a:pt x="0" y="0"/>
                </a:moveTo>
                <a:lnTo>
                  <a:pt x="969830" y="0"/>
                </a:lnTo>
                <a:lnTo>
                  <a:pt x="969830" y="1008875"/>
                </a:lnTo>
                <a:lnTo>
                  <a:pt x="0" y="100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93054" y="5311765"/>
            <a:ext cx="969830" cy="1008875"/>
          </a:xfrm>
          <a:custGeom>
            <a:avLst/>
            <a:gdLst/>
            <a:ahLst/>
            <a:cxnLst/>
            <a:rect l="l" t="t" r="r" b="b"/>
            <a:pathLst>
              <a:path w="969830" h="1008875">
                <a:moveTo>
                  <a:pt x="0" y="0"/>
                </a:moveTo>
                <a:lnTo>
                  <a:pt x="969830" y="0"/>
                </a:lnTo>
                <a:lnTo>
                  <a:pt x="969830" y="1008875"/>
                </a:lnTo>
                <a:lnTo>
                  <a:pt x="0" y="100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31453" y="7292975"/>
            <a:ext cx="969830" cy="1008875"/>
          </a:xfrm>
          <a:custGeom>
            <a:avLst/>
            <a:gdLst/>
            <a:ahLst/>
            <a:cxnLst/>
            <a:rect l="l" t="t" r="r" b="b"/>
            <a:pathLst>
              <a:path w="969830" h="1008875">
                <a:moveTo>
                  <a:pt x="0" y="0"/>
                </a:moveTo>
                <a:lnTo>
                  <a:pt x="969830" y="0"/>
                </a:lnTo>
                <a:lnTo>
                  <a:pt x="969830" y="1008875"/>
                </a:lnTo>
                <a:lnTo>
                  <a:pt x="0" y="100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83132" y="3238093"/>
            <a:ext cx="11486065" cy="19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With every fruit eaten, your snake grows longer, making maneuvering trickier.</a:t>
            </a:r>
          </a:p>
          <a:p>
            <a:pPr>
              <a:lnSpc>
                <a:spcPts val="4550"/>
              </a:lnSpc>
            </a:pPr>
            <a:endParaRPr lang="en-US" sz="6500" dirty="0">
              <a:solidFill>
                <a:srgbClr val="445748"/>
              </a:solidFill>
              <a:latin typeface="Mid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536203" y="5219303"/>
            <a:ext cx="10245878" cy="13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Keep an eye on your score displayed at the top-right corner of the screen.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75755" y="7227887"/>
            <a:ext cx="9605562" cy="13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6500" dirty="0">
                <a:solidFill>
                  <a:srgbClr val="445748"/>
                </a:solidFill>
                <a:latin typeface="Midan"/>
              </a:rPr>
              <a:t>When the game ends, press Enter to play again or Escape to exit.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25894" y="3503206"/>
            <a:ext cx="79143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6999">
                <a:solidFill>
                  <a:srgbClr val="445748"/>
                </a:solidFill>
                <a:latin typeface="Midan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82250" y="5484416"/>
            <a:ext cx="79143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6999">
                <a:solidFill>
                  <a:srgbClr val="445748"/>
                </a:solidFill>
                <a:latin typeface="Midan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0649" y="7493000"/>
            <a:ext cx="79143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6999">
                <a:solidFill>
                  <a:srgbClr val="445748"/>
                </a:solidFill>
                <a:latin typeface="Midan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78693">
            <a:off x="3681107" y="-4176267"/>
            <a:ext cx="10925785" cy="18639534"/>
          </a:xfrm>
          <a:custGeom>
            <a:avLst/>
            <a:gdLst/>
            <a:ahLst/>
            <a:cxnLst/>
            <a:rect l="l" t="t" r="r" b="b"/>
            <a:pathLst>
              <a:path w="10925785" h="18639534">
                <a:moveTo>
                  <a:pt x="10280597" y="0"/>
                </a:moveTo>
                <a:lnTo>
                  <a:pt x="10925786" y="18276615"/>
                </a:lnTo>
                <a:lnTo>
                  <a:pt x="645189" y="18639534"/>
                </a:lnTo>
                <a:lnTo>
                  <a:pt x="0" y="362919"/>
                </a:lnTo>
                <a:lnTo>
                  <a:pt x="10280597" y="0"/>
                </a:lnTo>
                <a:close/>
              </a:path>
            </a:pathLst>
          </a:custGeom>
          <a:blipFill>
            <a:blip r:embed="rId2"/>
            <a:stretch>
              <a:fillRect l="-127735" r="-28326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120622" y="382882"/>
            <a:ext cx="3234816" cy="688134"/>
          </a:xfrm>
          <a:custGeom>
            <a:avLst/>
            <a:gdLst/>
            <a:ahLst/>
            <a:cxnLst/>
            <a:rect l="l" t="t" r="r" b="b"/>
            <a:pathLst>
              <a:path w="3234816" h="688134">
                <a:moveTo>
                  <a:pt x="0" y="0"/>
                </a:moveTo>
                <a:lnTo>
                  <a:pt x="3234816" y="0"/>
                </a:lnTo>
                <a:lnTo>
                  <a:pt x="3234816" y="688133"/>
                </a:lnTo>
                <a:lnTo>
                  <a:pt x="0" y="688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1792505" y="382882"/>
            <a:ext cx="3234816" cy="688134"/>
          </a:xfrm>
          <a:custGeom>
            <a:avLst/>
            <a:gdLst/>
            <a:ahLst/>
            <a:cxnLst/>
            <a:rect l="l" t="t" r="r" b="b"/>
            <a:pathLst>
              <a:path w="3234816" h="688134">
                <a:moveTo>
                  <a:pt x="0" y="688133"/>
                </a:moveTo>
                <a:lnTo>
                  <a:pt x="3234816" y="688133"/>
                </a:lnTo>
                <a:lnTo>
                  <a:pt x="3234816" y="0"/>
                </a:lnTo>
                <a:lnTo>
                  <a:pt x="0" y="0"/>
                </a:lnTo>
                <a:lnTo>
                  <a:pt x="0" y="688133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72431" y="-130265"/>
            <a:ext cx="8163435" cy="154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EBDA"/>
                </a:solidFill>
                <a:latin typeface="Della Respira"/>
              </a:rPr>
              <a:t>Novelty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3583733" y="852281"/>
            <a:ext cx="3910326" cy="5388652"/>
          </a:xfrm>
          <a:custGeom>
            <a:avLst/>
            <a:gdLst/>
            <a:ahLst/>
            <a:cxnLst/>
            <a:rect l="l" t="t" r="r" b="b"/>
            <a:pathLst>
              <a:path w="3910326" h="5388652">
                <a:moveTo>
                  <a:pt x="0" y="0"/>
                </a:moveTo>
                <a:lnTo>
                  <a:pt x="3910326" y="0"/>
                </a:lnTo>
                <a:lnTo>
                  <a:pt x="3910326" y="5388652"/>
                </a:lnTo>
                <a:lnTo>
                  <a:pt x="0" y="5388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628" t="-21785" r="-21728" b="-20789"/>
            </a:stretch>
          </a:blipFill>
          <a:ln w="47625" cap="rnd">
            <a:solidFill>
              <a:srgbClr val="5E4840"/>
            </a:solidFill>
            <a:prstDash val="solid"/>
            <a:round/>
          </a:ln>
        </p:spPr>
      </p:sp>
      <p:sp>
        <p:nvSpPr>
          <p:cNvPr id="7" name="Freeform 7"/>
          <p:cNvSpPr/>
          <p:nvPr/>
        </p:nvSpPr>
        <p:spPr>
          <a:xfrm flipH="1">
            <a:off x="16062877" y="7621233"/>
            <a:ext cx="2392847" cy="3274135"/>
          </a:xfrm>
          <a:custGeom>
            <a:avLst/>
            <a:gdLst/>
            <a:ahLst/>
            <a:cxnLst/>
            <a:rect l="l" t="t" r="r" b="b"/>
            <a:pathLst>
              <a:path w="2392847" h="3274135">
                <a:moveTo>
                  <a:pt x="2392846" y="0"/>
                </a:moveTo>
                <a:lnTo>
                  <a:pt x="0" y="0"/>
                </a:lnTo>
                <a:lnTo>
                  <a:pt x="0" y="3274134"/>
                </a:lnTo>
                <a:lnTo>
                  <a:pt x="2392846" y="3274134"/>
                </a:lnTo>
                <a:lnTo>
                  <a:pt x="239284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65380" y="7621233"/>
            <a:ext cx="2392847" cy="3274135"/>
          </a:xfrm>
          <a:custGeom>
            <a:avLst/>
            <a:gdLst/>
            <a:ahLst/>
            <a:cxnLst/>
            <a:rect l="l" t="t" r="r" b="b"/>
            <a:pathLst>
              <a:path w="2392847" h="3274135">
                <a:moveTo>
                  <a:pt x="0" y="0"/>
                </a:moveTo>
                <a:lnTo>
                  <a:pt x="2392846" y="0"/>
                </a:lnTo>
                <a:lnTo>
                  <a:pt x="2392846" y="3274134"/>
                </a:lnTo>
                <a:lnTo>
                  <a:pt x="0" y="3274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3583733" y="4943583"/>
            <a:ext cx="3910326" cy="5388652"/>
          </a:xfrm>
          <a:custGeom>
            <a:avLst/>
            <a:gdLst/>
            <a:ahLst/>
            <a:cxnLst/>
            <a:rect l="l" t="t" r="r" b="b"/>
            <a:pathLst>
              <a:path w="3910326" h="5388652">
                <a:moveTo>
                  <a:pt x="0" y="0"/>
                </a:moveTo>
                <a:lnTo>
                  <a:pt x="3910326" y="0"/>
                </a:lnTo>
                <a:lnTo>
                  <a:pt x="3910326" y="5388651"/>
                </a:lnTo>
                <a:lnTo>
                  <a:pt x="0" y="5388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628" t="-21785" r="-21728" b="-20789"/>
            </a:stretch>
          </a:blipFill>
          <a:ln w="47625" cap="rnd">
            <a:solidFill>
              <a:srgbClr val="5E4840"/>
            </a:solidFill>
            <a:prstDash val="solid"/>
            <a:round/>
          </a:ln>
        </p:spPr>
      </p:sp>
      <p:sp>
        <p:nvSpPr>
          <p:cNvPr id="10" name="Freeform 10"/>
          <p:cNvSpPr/>
          <p:nvPr/>
        </p:nvSpPr>
        <p:spPr>
          <a:xfrm rot="5400000">
            <a:off x="9837342" y="4943583"/>
            <a:ext cx="3910326" cy="5388652"/>
          </a:xfrm>
          <a:custGeom>
            <a:avLst/>
            <a:gdLst/>
            <a:ahLst/>
            <a:cxnLst/>
            <a:rect l="l" t="t" r="r" b="b"/>
            <a:pathLst>
              <a:path w="3910326" h="5388652">
                <a:moveTo>
                  <a:pt x="0" y="0"/>
                </a:moveTo>
                <a:lnTo>
                  <a:pt x="3910326" y="0"/>
                </a:lnTo>
                <a:lnTo>
                  <a:pt x="3910326" y="5388651"/>
                </a:lnTo>
                <a:lnTo>
                  <a:pt x="0" y="5388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628" t="-21785" r="-21728" b="-20789"/>
            </a:stretch>
          </a:blipFill>
          <a:ln w="47625" cap="rnd">
            <a:solidFill>
              <a:srgbClr val="5E4840"/>
            </a:solidFill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 rot="5400000">
            <a:off x="9883163" y="850038"/>
            <a:ext cx="3910326" cy="5388652"/>
          </a:xfrm>
          <a:custGeom>
            <a:avLst/>
            <a:gdLst/>
            <a:ahLst/>
            <a:cxnLst/>
            <a:rect l="l" t="t" r="r" b="b"/>
            <a:pathLst>
              <a:path w="3910326" h="5388652">
                <a:moveTo>
                  <a:pt x="0" y="0"/>
                </a:moveTo>
                <a:lnTo>
                  <a:pt x="3910326" y="0"/>
                </a:lnTo>
                <a:lnTo>
                  <a:pt x="3910326" y="5388652"/>
                </a:lnTo>
                <a:lnTo>
                  <a:pt x="0" y="5388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628" t="-21785" r="-21728" b="-20789"/>
            </a:stretch>
          </a:blipFill>
          <a:ln w="47625" cap="rnd">
            <a:solidFill>
              <a:srgbClr val="5E4840"/>
            </a:solidFill>
            <a:prstDash val="solid"/>
            <a:round/>
          </a:ln>
        </p:spPr>
      </p:sp>
      <p:sp>
        <p:nvSpPr>
          <p:cNvPr id="12" name="TextBox 12"/>
          <p:cNvSpPr txBox="1"/>
          <p:nvPr/>
        </p:nvSpPr>
        <p:spPr>
          <a:xfrm>
            <a:off x="3209499" y="2549712"/>
            <a:ext cx="4442697" cy="181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Midan"/>
              </a:rPr>
              <a:t>Generating different fruits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17547" y="6978145"/>
            <a:ext cx="4442697" cy="99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Midan"/>
              </a:rPr>
              <a:t>Rotating Eyes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1156" y="2959260"/>
            <a:ext cx="4442697" cy="99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Midan"/>
              </a:rPr>
              <a:t>Audio Effects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16977" y="6978145"/>
            <a:ext cx="4442697" cy="99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Midan"/>
              </a:rPr>
              <a:t>Check your Score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78693">
            <a:off x="3681107" y="-4176267"/>
            <a:ext cx="10925785" cy="18639534"/>
          </a:xfrm>
          <a:custGeom>
            <a:avLst/>
            <a:gdLst/>
            <a:ahLst/>
            <a:cxnLst/>
            <a:rect l="l" t="t" r="r" b="b"/>
            <a:pathLst>
              <a:path w="10925785" h="18639534">
                <a:moveTo>
                  <a:pt x="10280597" y="0"/>
                </a:moveTo>
                <a:lnTo>
                  <a:pt x="10925786" y="18276615"/>
                </a:lnTo>
                <a:lnTo>
                  <a:pt x="645189" y="18639534"/>
                </a:lnTo>
                <a:lnTo>
                  <a:pt x="0" y="362919"/>
                </a:lnTo>
                <a:lnTo>
                  <a:pt x="10280597" y="0"/>
                </a:lnTo>
                <a:close/>
              </a:path>
            </a:pathLst>
          </a:custGeom>
          <a:blipFill>
            <a:blip r:embed="rId2"/>
            <a:stretch>
              <a:fillRect l="-127735" r="-28326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387421" y="1557232"/>
            <a:ext cx="6600916" cy="8801221"/>
          </a:xfrm>
          <a:custGeom>
            <a:avLst/>
            <a:gdLst/>
            <a:ahLst/>
            <a:cxnLst/>
            <a:rect l="l" t="t" r="r" b="b"/>
            <a:pathLst>
              <a:path w="6600916" h="8801221">
                <a:moveTo>
                  <a:pt x="0" y="0"/>
                </a:moveTo>
                <a:lnTo>
                  <a:pt x="6600916" y="0"/>
                </a:lnTo>
                <a:lnTo>
                  <a:pt x="6600916" y="8801221"/>
                </a:lnTo>
                <a:lnTo>
                  <a:pt x="0" y="880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50939" y="657436"/>
            <a:ext cx="5073880" cy="154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EBDA"/>
                </a:solidFill>
                <a:latin typeface="Della Respira"/>
              </a:rPr>
              <a:t>Libraries</a:t>
            </a:r>
          </a:p>
        </p:txBody>
      </p:sp>
      <p:sp>
        <p:nvSpPr>
          <p:cNvPr id="5" name="Freeform 5"/>
          <p:cNvSpPr/>
          <p:nvPr/>
        </p:nvSpPr>
        <p:spPr>
          <a:xfrm>
            <a:off x="12071167" y="1157240"/>
            <a:ext cx="904532" cy="685800"/>
          </a:xfrm>
          <a:custGeom>
            <a:avLst/>
            <a:gdLst/>
            <a:ahLst/>
            <a:cxnLst/>
            <a:rect l="l" t="t" r="r" b="b"/>
            <a:pathLst>
              <a:path w="904532" h="685800">
                <a:moveTo>
                  <a:pt x="0" y="0"/>
                </a:moveTo>
                <a:lnTo>
                  <a:pt x="904532" y="0"/>
                </a:lnTo>
                <a:lnTo>
                  <a:pt x="904532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4360406" y="1157240"/>
            <a:ext cx="942808" cy="714820"/>
          </a:xfrm>
          <a:custGeom>
            <a:avLst/>
            <a:gdLst/>
            <a:ahLst/>
            <a:cxnLst/>
            <a:rect l="l" t="t" r="r" b="b"/>
            <a:pathLst>
              <a:path w="942808" h="714820">
                <a:moveTo>
                  <a:pt x="942808" y="0"/>
                </a:moveTo>
                <a:lnTo>
                  <a:pt x="0" y="0"/>
                </a:lnTo>
                <a:lnTo>
                  <a:pt x="0" y="714820"/>
                </a:lnTo>
                <a:lnTo>
                  <a:pt x="942808" y="714820"/>
                </a:lnTo>
                <a:lnTo>
                  <a:pt x="9428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11793" y="-315925"/>
            <a:ext cx="2680986" cy="1140638"/>
          </a:xfrm>
          <a:custGeom>
            <a:avLst/>
            <a:gdLst/>
            <a:ahLst/>
            <a:cxnLst/>
            <a:rect l="l" t="t" r="r" b="b"/>
            <a:pathLst>
              <a:path w="2680986" h="1140638">
                <a:moveTo>
                  <a:pt x="0" y="0"/>
                </a:moveTo>
                <a:lnTo>
                  <a:pt x="2680986" y="0"/>
                </a:lnTo>
                <a:lnTo>
                  <a:pt x="2680986" y="1140638"/>
                </a:lnTo>
                <a:lnTo>
                  <a:pt x="0" y="1140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45430" y="4185730"/>
            <a:ext cx="1782329" cy="124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Midan"/>
              </a:rPr>
              <a:t>Pygame</a:t>
            </a:r>
          </a:p>
        </p:txBody>
      </p:sp>
      <p:sp>
        <p:nvSpPr>
          <p:cNvPr id="9" name="Freeform 9"/>
          <p:cNvSpPr/>
          <p:nvPr/>
        </p:nvSpPr>
        <p:spPr>
          <a:xfrm>
            <a:off x="5624517" y="3422852"/>
            <a:ext cx="360793" cy="3253054"/>
          </a:xfrm>
          <a:custGeom>
            <a:avLst/>
            <a:gdLst/>
            <a:ahLst/>
            <a:cxnLst/>
            <a:rect l="l" t="t" r="r" b="b"/>
            <a:pathLst>
              <a:path w="360793" h="3253054">
                <a:moveTo>
                  <a:pt x="0" y="0"/>
                </a:moveTo>
                <a:lnTo>
                  <a:pt x="360793" y="0"/>
                </a:lnTo>
                <a:lnTo>
                  <a:pt x="360793" y="3253054"/>
                </a:lnTo>
                <a:lnTo>
                  <a:pt x="0" y="3253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624517" y="5143500"/>
            <a:ext cx="360793" cy="3253054"/>
          </a:xfrm>
          <a:custGeom>
            <a:avLst/>
            <a:gdLst/>
            <a:ahLst/>
            <a:cxnLst/>
            <a:rect l="l" t="t" r="r" b="b"/>
            <a:pathLst>
              <a:path w="360793" h="3253054">
                <a:moveTo>
                  <a:pt x="0" y="0"/>
                </a:moveTo>
                <a:lnTo>
                  <a:pt x="360793" y="0"/>
                </a:lnTo>
                <a:lnTo>
                  <a:pt x="360793" y="3253054"/>
                </a:lnTo>
                <a:lnTo>
                  <a:pt x="0" y="3253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63603" y="5143500"/>
            <a:ext cx="360793" cy="3253054"/>
          </a:xfrm>
          <a:custGeom>
            <a:avLst/>
            <a:gdLst/>
            <a:ahLst/>
            <a:cxnLst/>
            <a:rect l="l" t="t" r="r" b="b"/>
            <a:pathLst>
              <a:path w="360793" h="3253054">
                <a:moveTo>
                  <a:pt x="0" y="0"/>
                </a:moveTo>
                <a:lnTo>
                  <a:pt x="360794" y="0"/>
                </a:lnTo>
                <a:lnTo>
                  <a:pt x="360794" y="3253054"/>
                </a:lnTo>
                <a:lnTo>
                  <a:pt x="0" y="3253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63603" y="3535640"/>
            <a:ext cx="335775" cy="3027477"/>
          </a:xfrm>
          <a:custGeom>
            <a:avLst/>
            <a:gdLst/>
            <a:ahLst/>
            <a:cxnLst/>
            <a:rect l="l" t="t" r="r" b="b"/>
            <a:pathLst>
              <a:path w="335775" h="3027477">
                <a:moveTo>
                  <a:pt x="0" y="0"/>
                </a:moveTo>
                <a:lnTo>
                  <a:pt x="335775" y="0"/>
                </a:lnTo>
                <a:lnTo>
                  <a:pt x="335775" y="3027477"/>
                </a:lnTo>
                <a:lnTo>
                  <a:pt x="0" y="30274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407641" y="4392640"/>
            <a:ext cx="3663526" cy="124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Midan"/>
              </a:rPr>
              <a:t>PIL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31491" y="6097811"/>
            <a:ext cx="3483838" cy="124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Midan"/>
              </a:rPr>
              <a:t>Random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04041" y="6097811"/>
            <a:ext cx="3483838" cy="124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Midan"/>
              </a:rPr>
              <a:t>Time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86257" t="-19846" b="-198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38342"/>
            <a:ext cx="18288000" cy="1894295"/>
          </a:xfrm>
          <a:custGeom>
            <a:avLst/>
            <a:gdLst/>
            <a:ahLst/>
            <a:cxnLst/>
            <a:rect l="l" t="t" r="r" b="b"/>
            <a:pathLst>
              <a:path w="18288000" h="1894295">
                <a:moveTo>
                  <a:pt x="0" y="0"/>
                </a:moveTo>
                <a:lnTo>
                  <a:pt x="18288000" y="0"/>
                </a:lnTo>
                <a:lnTo>
                  <a:pt x="18288000" y="1894295"/>
                </a:lnTo>
                <a:lnTo>
                  <a:pt x="0" y="1894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4321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5251" y="1142919"/>
            <a:ext cx="1431242" cy="1085142"/>
          </a:xfrm>
          <a:custGeom>
            <a:avLst/>
            <a:gdLst/>
            <a:ahLst/>
            <a:cxnLst/>
            <a:rect l="l" t="t" r="r" b="b"/>
            <a:pathLst>
              <a:path w="1431242" h="1085142">
                <a:moveTo>
                  <a:pt x="0" y="0"/>
                </a:moveTo>
                <a:lnTo>
                  <a:pt x="1431242" y="0"/>
                </a:lnTo>
                <a:lnTo>
                  <a:pt x="1431242" y="1085142"/>
                </a:lnTo>
                <a:lnTo>
                  <a:pt x="0" y="1085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85474" y="1142919"/>
            <a:ext cx="1431242" cy="1085142"/>
          </a:xfrm>
          <a:custGeom>
            <a:avLst/>
            <a:gdLst/>
            <a:ahLst/>
            <a:cxnLst/>
            <a:rect l="l" t="t" r="r" b="b"/>
            <a:pathLst>
              <a:path w="1431242" h="1085142">
                <a:moveTo>
                  <a:pt x="1431242" y="0"/>
                </a:moveTo>
                <a:lnTo>
                  <a:pt x="0" y="0"/>
                </a:lnTo>
                <a:lnTo>
                  <a:pt x="0" y="1085142"/>
                </a:lnTo>
                <a:lnTo>
                  <a:pt x="1431242" y="1085142"/>
                </a:lnTo>
                <a:lnTo>
                  <a:pt x="143124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09805" y="2912831"/>
            <a:ext cx="7891491" cy="6795702"/>
            <a:chOff x="0" y="0"/>
            <a:chExt cx="2336058" cy="20116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2338598" cy="2009140"/>
            </a:xfrm>
            <a:custGeom>
              <a:avLst/>
              <a:gdLst/>
              <a:ahLst/>
              <a:cxnLst/>
              <a:rect l="l" t="t" r="r" b="b"/>
              <a:pathLst>
                <a:path w="2338598" h="2009140">
                  <a:moveTo>
                    <a:pt x="2337349" y="1778000"/>
                  </a:moveTo>
                  <a:cubicBezTo>
                    <a:pt x="2336100" y="1276350"/>
                    <a:pt x="2321109" y="598170"/>
                    <a:pt x="2321109" y="97790"/>
                  </a:cubicBezTo>
                  <a:cubicBezTo>
                    <a:pt x="2321109" y="90170"/>
                    <a:pt x="2322358" y="82550"/>
                    <a:pt x="2322358" y="76200"/>
                  </a:cubicBezTo>
                  <a:cubicBezTo>
                    <a:pt x="2321109" y="74930"/>
                    <a:pt x="2319860" y="74930"/>
                    <a:pt x="2318611" y="73660"/>
                  </a:cubicBezTo>
                  <a:cubicBezTo>
                    <a:pt x="2318611" y="73660"/>
                    <a:pt x="2317361" y="74930"/>
                    <a:pt x="2317361" y="76200"/>
                  </a:cubicBezTo>
                  <a:cubicBezTo>
                    <a:pt x="2314863" y="82550"/>
                    <a:pt x="2309866" y="82550"/>
                    <a:pt x="2304869" y="82550"/>
                  </a:cubicBezTo>
                  <a:cubicBezTo>
                    <a:pt x="2298623" y="81280"/>
                    <a:pt x="2292377" y="74930"/>
                    <a:pt x="2284882" y="77470"/>
                  </a:cubicBezTo>
                  <a:cubicBezTo>
                    <a:pt x="2282383" y="78740"/>
                    <a:pt x="2277386" y="76200"/>
                    <a:pt x="2276137" y="73660"/>
                  </a:cubicBezTo>
                  <a:cubicBezTo>
                    <a:pt x="2272389" y="68580"/>
                    <a:pt x="2267392" y="68580"/>
                    <a:pt x="2262395" y="71120"/>
                  </a:cubicBezTo>
                  <a:cubicBezTo>
                    <a:pt x="2259897" y="72390"/>
                    <a:pt x="2257398" y="71120"/>
                    <a:pt x="2254900" y="71120"/>
                  </a:cubicBezTo>
                  <a:cubicBezTo>
                    <a:pt x="2251152" y="71120"/>
                    <a:pt x="2246155" y="69850"/>
                    <a:pt x="2242408" y="68580"/>
                  </a:cubicBezTo>
                  <a:cubicBezTo>
                    <a:pt x="2241158" y="68580"/>
                    <a:pt x="2238660" y="67310"/>
                    <a:pt x="2237411" y="67310"/>
                  </a:cubicBezTo>
                  <a:cubicBezTo>
                    <a:pt x="2233663" y="66040"/>
                    <a:pt x="2229915" y="62230"/>
                    <a:pt x="2226168" y="67310"/>
                  </a:cubicBezTo>
                  <a:cubicBezTo>
                    <a:pt x="2226168" y="67310"/>
                    <a:pt x="2223669" y="67310"/>
                    <a:pt x="2222420" y="66040"/>
                  </a:cubicBezTo>
                  <a:cubicBezTo>
                    <a:pt x="2221171" y="63500"/>
                    <a:pt x="2219922" y="59690"/>
                    <a:pt x="2218672" y="57150"/>
                  </a:cubicBezTo>
                  <a:cubicBezTo>
                    <a:pt x="2216174" y="53340"/>
                    <a:pt x="2216174" y="46990"/>
                    <a:pt x="2212426" y="44450"/>
                  </a:cubicBezTo>
                  <a:cubicBezTo>
                    <a:pt x="2209928" y="43180"/>
                    <a:pt x="2208678" y="41910"/>
                    <a:pt x="2207429" y="39370"/>
                  </a:cubicBezTo>
                  <a:cubicBezTo>
                    <a:pt x="2207429" y="38100"/>
                    <a:pt x="2204931" y="36830"/>
                    <a:pt x="2204931" y="35560"/>
                  </a:cubicBezTo>
                  <a:lnTo>
                    <a:pt x="2201183" y="31750"/>
                  </a:lnTo>
                  <a:cubicBezTo>
                    <a:pt x="2199934" y="29210"/>
                    <a:pt x="2198684" y="25400"/>
                    <a:pt x="2196186" y="24130"/>
                  </a:cubicBezTo>
                  <a:cubicBezTo>
                    <a:pt x="2191189" y="20320"/>
                    <a:pt x="2189940" y="15240"/>
                    <a:pt x="2192438" y="8890"/>
                  </a:cubicBezTo>
                  <a:cubicBezTo>
                    <a:pt x="2188691" y="7620"/>
                    <a:pt x="2186192" y="5080"/>
                    <a:pt x="2182445" y="5080"/>
                  </a:cubicBezTo>
                  <a:cubicBezTo>
                    <a:pt x="2167454" y="6350"/>
                    <a:pt x="2151214" y="8890"/>
                    <a:pt x="2136223" y="10160"/>
                  </a:cubicBezTo>
                  <a:cubicBezTo>
                    <a:pt x="2133725" y="10160"/>
                    <a:pt x="2129977" y="11430"/>
                    <a:pt x="2128728" y="12700"/>
                  </a:cubicBezTo>
                  <a:cubicBezTo>
                    <a:pt x="2118734" y="19050"/>
                    <a:pt x="2108740" y="13970"/>
                    <a:pt x="2098746" y="12700"/>
                  </a:cubicBezTo>
                  <a:cubicBezTo>
                    <a:pt x="2091251" y="12700"/>
                    <a:pt x="2083755" y="8890"/>
                    <a:pt x="2076260" y="7620"/>
                  </a:cubicBezTo>
                  <a:cubicBezTo>
                    <a:pt x="2067516" y="6350"/>
                    <a:pt x="2060020" y="7620"/>
                    <a:pt x="2051276" y="6350"/>
                  </a:cubicBezTo>
                  <a:cubicBezTo>
                    <a:pt x="2050026" y="6350"/>
                    <a:pt x="2048777" y="5080"/>
                    <a:pt x="2047528" y="3810"/>
                  </a:cubicBezTo>
                  <a:cubicBezTo>
                    <a:pt x="2045029" y="0"/>
                    <a:pt x="2040032" y="1270"/>
                    <a:pt x="2037534" y="2540"/>
                  </a:cubicBezTo>
                  <a:cubicBezTo>
                    <a:pt x="2033786" y="5080"/>
                    <a:pt x="2032537" y="8890"/>
                    <a:pt x="2030039" y="12700"/>
                  </a:cubicBezTo>
                  <a:cubicBezTo>
                    <a:pt x="2023792" y="13970"/>
                    <a:pt x="2015048" y="15240"/>
                    <a:pt x="2008802" y="19050"/>
                  </a:cubicBezTo>
                  <a:cubicBezTo>
                    <a:pt x="2003805" y="21590"/>
                    <a:pt x="2001307" y="22860"/>
                    <a:pt x="1997559" y="20320"/>
                  </a:cubicBezTo>
                  <a:lnTo>
                    <a:pt x="1996309" y="21590"/>
                  </a:lnTo>
                  <a:cubicBezTo>
                    <a:pt x="1998808" y="24130"/>
                    <a:pt x="2000057" y="27940"/>
                    <a:pt x="2002556" y="30480"/>
                  </a:cubicBezTo>
                  <a:cubicBezTo>
                    <a:pt x="1998808" y="31750"/>
                    <a:pt x="1993811" y="34290"/>
                    <a:pt x="1991313" y="33020"/>
                  </a:cubicBezTo>
                  <a:cubicBezTo>
                    <a:pt x="1985066" y="31750"/>
                    <a:pt x="1982568" y="34290"/>
                    <a:pt x="1977571" y="36830"/>
                  </a:cubicBezTo>
                  <a:cubicBezTo>
                    <a:pt x="1972574" y="40640"/>
                    <a:pt x="1966328" y="43180"/>
                    <a:pt x="1961331" y="45720"/>
                  </a:cubicBezTo>
                  <a:cubicBezTo>
                    <a:pt x="1960082" y="45720"/>
                    <a:pt x="1958833" y="45720"/>
                    <a:pt x="1957583" y="44450"/>
                  </a:cubicBezTo>
                  <a:cubicBezTo>
                    <a:pt x="1956334" y="44450"/>
                    <a:pt x="1955085" y="43180"/>
                    <a:pt x="1955085" y="43180"/>
                  </a:cubicBezTo>
                  <a:cubicBezTo>
                    <a:pt x="1948839" y="45720"/>
                    <a:pt x="1942593" y="48260"/>
                    <a:pt x="1936346" y="45720"/>
                  </a:cubicBezTo>
                  <a:cubicBezTo>
                    <a:pt x="1935097" y="45720"/>
                    <a:pt x="1935097" y="46990"/>
                    <a:pt x="1933848" y="46990"/>
                  </a:cubicBezTo>
                  <a:cubicBezTo>
                    <a:pt x="1926353" y="49530"/>
                    <a:pt x="1921356" y="58420"/>
                    <a:pt x="1911362" y="58420"/>
                  </a:cubicBezTo>
                  <a:cubicBezTo>
                    <a:pt x="1903867" y="58420"/>
                    <a:pt x="1896371" y="64770"/>
                    <a:pt x="1888876" y="64770"/>
                  </a:cubicBezTo>
                  <a:cubicBezTo>
                    <a:pt x="1880131" y="66040"/>
                    <a:pt x="1872636" y="68580"/>
                    <a:pt x="1865140" y="72390"/>
                  </a:cubicBezTo>
                  <a:cubicBezTo>
                    <a:pt x="1862642" y="73660"/>
                    <a:pt x="1860143" y="73660"/>
                    <a:pt x="1858894" y="73660"/>
                  </a:cubicBezTo>
                  <a:cubicBezTo>
                    <a:pt x="1852648" y="71120"/>
                    <a:pt x="1848900" y="74930"/>
                    <a:pt x="1846402" y="78740"/>
                  </a:cubicBezTo>
                  <a:cubicBezTo>
                    <a:pt x="1840156" y="87630"/>
                    <a:pt x="1830162" y="90170"/>
                    <a:pt x="1821417" y="92710"/>
                  </a:cubicBezTo>
                  <a:cubicBezTo>
                    <a:pt x="1810174" y="95250"/>
                    <a:pt x="1798931" y="96520"/>
                    <a:pt x="1787688" y="97790"/>
                  </a:cubicBezTo>
                  <a:cubicBezTo>
                    <a:pt x="1786439" y="97790"/>
                    <a:pt x="1785190" y="101600"/>
                    <a:pt x="1782691" y="102870"/>
                  </a:cubicBezTo>
                  <a:cubicBezTo>
                    <a:pt x="1781442" y="102870"/>
                    <a:pt x="1780193" y="101600"/>
                    <a:pt x="1780193" y="101600"/>
                  </a:cubicBezTo>
                  <a:cubicBezTo>
                    <a:pt x="1773947" y="109220"/>
                    <a:pt x="1770199" y="120650"/>
                    <a:pt x="1757707" y="119380"/>
                  </a:cubicBezTo>
                  <a:lnTo>
                    <a:pt x="1756458" y="119380"/>
                  </a:lnTo>
                  <a:cubicBezTo>
                    <a:pt x="1746464" y="125730"/>
                    <a:pt x="1736470" y="123190"/>
                    <a:pt x="1727725" y="120650"/>
                  </a:cubicBezTo>
                  <a:cubicBezTo>
                    <a:pt x="1725227" y="120650"/>
                    <a:pt x="1721479" y="118110"/>
                    <a:pt x="1720230" y="115570"/>
                  </a:cubicBezTo>
                  <a:cubicBezTo>
                    <a:pt x="1716482" y="107950"/>
                    <a:pt x="1706488" y="105410"/>
                    <a:pt x="1698993" y="107950"/>
                  </a:cubicBezTo>
                  <a:cubicBezTo>
                    <a:pt x="1692747" y="110490"/>
                    <a:pt x="1686501" y="111760"/>
                    <a:pt x="1680254" y="114300"/>
                  </a:cubicBezTo>
                  <a:cubicBezTo>
                    <a:pt x="1670261" y="116840"/>
                    <a:pt x="1661516" y="118110"/>
                    <a:pt x="1651522" y="113030"/>
                  </a:cubicBezTo>
                  <a:cubicBezTo>
                    <a:pt x="1641529" y="107950"/>
                    <a:pt x="1634033" y="111760"/>
                    <a:pt x="1629036" y="123190"/>
                  </a:cubicBezTo>
                  <a:cubicBezTo>
                    <a:pt x="1625288" y="130810"/>
                    <a:pt x="1615295" y="132080"/>
                    <a:pt x="1609048" y="125730"/>
                  </a:cubicBezTo>
                  <a:cubicBezTo>
                    <a:pt x="1605301" y="121920"/>
                    <a:pt x="1602802" y="123190"/>
                    <a:pt x="1599055" y="125730"/>
                  </a:cubicBezTo>
                  <a:lnTo>
                    <a:pt x="1591559" y="133350"/>
                  </a:lnTo>
                  <a:cubicBezTo>
                    <a:pt x="1590310" y="134620"/>
                    <a:pt x="1587812" y="134620"/>
                    <a:pt x="1586562" y="134620"/>
                  </a:cubicBezTo>
                  <a:lnTo>
                    <a:pt x="1579067" y="134620"/>
                  </a:lnTo>
                  <a:cubicBezTo>
                    <a:pt x="1574070" y="134620"/>
                    <a:pt x="1569073" y="133350"/>
                    <a:pt x="1564076" y="132080"/>
                  </a:cubicBezTo>
                  <a:cubicBezTo>
                    <a:pt x="1557830" y="130810"/>
                    <a:pt x="1552833" y="127000"/>
                    <a:pt x="1546587" y="125730"/>
                  </a:cubicBezTo>
                  <a:cubicBezTo>
                    <a:pt x="1536593" y="124460"/>
                    <a:pt x="1534095" y="115570"/>
                    <a:pt x="1530347" y="109220"/>
                  </a:cubicBezTo>
                  <a:cubicBezTo>
                    <a:pt x="1527849" y="105410"/>
                    <a:pt x="1522852" y="100330"/>
                    <a:pt x="1517855" y="101600"/>
                  </a:cubicBezTo>
                  <a:cubicBezTo>
                    <a:pt x="1512858" y="104140"/>
                    <a:pt x="1507861" y="101600"/>
                    <a:pt x="1504113" y="100330"/>
                  </a:cubicBezTo>
                  <a:cubicBezTo>
                    <a:pt x="1502864" y="100330"/>
                    <a:pt x="1500366" y="99060"/>
                    <a:pt x="1499116" y="99060"/>
                  </a:cubicBezTo>
                  <a:cubicBezTo>
                    <a:pt x="1490372" y="96520"/>
                    <a:pt x="1484126" y="101600"/>
                    <a:pt x="1477879" y="107950"/>
                  </a:cubicBezTo>
                  <a:lnTo>
                    <a:pt x="1472883" y="113030"/>
                  </a:lnTo>
                  <a:cubicBezTo>
                    <a:pt x="1471633" y="114300"/>
                    <a:pt x="1471633" y="116840"/>
                    <a:pt x="1470384" y="118110"/>
                  </a:cubicBezTo>
                  <a:cubicBezTo>
                    <a:pt x="1462889" y="124460"/>
                    <a:pt x="1455393" y="121920"/>
                    <a:pt x="1446649" y="118110"/>
                  </a:cubicBezTo>
                  <a:cubicBezTo>
                    <a:pt x="1439153" y="114300"/>
                    <a:pt x="1430409" y="118110"/>
                    <a:pt x="1427910" y="125730"/>
                  </a:cubicBezTo>
                  <a:cubicBezTo>
                    <a:pt x="1426661" y="130810"/>
                    <a:pt x="1425412" y="134620"/>
                    <a:pt x="1419166" y="137160"/>
                  </a:cubicBezTo>
                  <a:cubicBezTo>
                    <a:pt x="1412920" y="140970"/>
                    <a:pt x="1405424" y="143510"/>
                    <a:pt x="1404175" y="152400"/>
                  </a:cubicBezTo>
                  <a:cubicBezTo>
                    <a:pt x="1404175" y="153670"/>
                    <a:pt x="1402926" y="154940"/>
                    <a:pt x="1401676" y="154940"/>
                  </a:cubicBezTo>
                  <a:cubicBezTo>
                    <a:pt x="1397929" y="156210"/>
                    <a:pt x="1395430" y="157480"/>
                    <a:pt x="1391683" y="158750"/>
                  </a:cubicBezTo>
                  <a:lnTo>
                    <a:pt x="1380440" y="158750"/>
                  </a:lnTo>
                  <a:cubicBezTo>
                    <a:pt x="1372944" y="157480"/>
                    <a:pt x="1365449" y="154940"/>
                    <a:pt x="1357953" y="153670"/>
                  </a:cubicBezTo>
                  <a:cubicBezTo>
                    <a:pt x="1349209" y="152400"/>
                    <a:pt x="1341713" y="157480"/>
                    <a:pt x="1332969" y="158750"/>
                  </a:cubicBezTo>
                  <a:lnTo>
                    <a:pt x="1331720" y="160020"/>
                  </a:lnTo>
                  <a:cubicBezTo>
                    <a:pt x="1329221" y="163830"/>
                    <a:pt x="1325473" y="162560"/>
                    <a:pt x="1322975" y="160020"/>
                  </a:cubicBezTo>
                  <a:cubicBezTo>
                    <a:pt x="1317978" y="154940"/>
                    <a:pt x="1309233" y="153670"/>
                    <a:pt x="1302987" y="156210"/>
                  </a:cubicBezTo>
                  <a:cubicBezTo>
                    <a:pt x="1295492" y="160020"/>
                    <a:pt x="1287997" y="162560"/>
                    <a:pt x="1280501" y="165100"/>
                  </a:cubicBezTo>
                  <a:cubicBezTo>
                    <a:pt x="1278003" y="165100"/>
                    <a:pt x="1275504" y="163830"/>
                    <a:pt x="1274255" y="163830"/>
                  </a:cubicBezTo>
                  <a:cubicBezTo>
                    <a:pt x="1271757" y="163830"/>
                    <a:pt x="1268009" y="162560"/>
                    <a:pt x="1266760" y="163830"/>
                  </a:cubicBezTo>
                  <a:cubicBezTo>
                    <a:pt x="1256766" y="171450"/>
                    <a:pt x="1246772" y="168910"/>
                    <a:pt x="1238027" y="163830"/>
                  </a:cubicBezTo>
                  <a:cubicBezTo>
                    <a:pt x="1233030" y="161290"/>
                    <a:pt x="1225535" y="158750"/>
                    <a:pt x="1223037" y="151130"/>
                  </a:cubicBezTo>
                  <a:cubicBezTo>
                    <a:pt x="1221787" y="146050"/>
                    <a:pt x="1216791" y="140970"/>
                    <a:pt x="1213043" y="137160"/>
                  </a:cubicBezTo>
                  <a:cubicBezTo>
                    <a:pt x="1206797" y="130810"/>
                    <a:pt x="1200551" y="121920"/>
                    <a:pt x="1189307" y="121920"/>
                  </a:cubicBezTo>
                  <a:cubicBezTo>
                    <a:pt x="1186809" y="121920"/>
                    <a:pt x="1184311" y="116840"/>
                    <a:pt x="1183061" y="118110"/>
                  </a:cubicBezTo>
                  <a:cubicBezTo>
                    <a:pt x="1178064" y="119380"/>
                    <a:pt x="1178064" y="116840"/>
                    <a:pt x="1175566" y="114300"/>
                  </a:cubicBezTo>
                  <a:cubicBezTo>
                    <a:pt x="1173068" y="111760"/>
                    <a:pt x="1169320" y="109220"/>
                    <a:pt x="1166821" y="105410"/>
                  </a:cubicBezTo>
                  <a:cubicBezTo>
                    <a:pt x="1163074" y="100330"/>
                    <a:pt x="1159326" y="93980"/>
                    <a:pt x="1155578" y="88900"/>
                  </a:cubicBezTo>
                  <a:cubicBezTo>
                    <a:pt x="1151831" y="83820"/>
                    <a:pt x="1149332" y="77470"/>
                    <a:pt x="1145584" y="72390"/>
                  </a:cubicBezTo>
                  <a:cubicBezTo>
                    <a:pt x="1144335" y="71120"/>
                    <a:pt x="1140588" y="69850"/>
                    <a:pt x="1139338" y="71120"/>
                  </a:cubicBezTo>
                  <a:lnTo>
                    <a:pt x="1124348" y="78740"/>
                  </a:lnTo>
                  <a:cubicBezTo>
                    <a:pt x="1121849" y="80010"/>
                    <a:pt x="1120600" y="82550"/>
                    <a:pt x="1119351" y="85090"/>
                  </a:cubicBezTo>
                  <a:lnTo>
                    <a:pt x="1118101" y="83820"/>
                  </a:lnTo>
                  <a:cubicBezTo>
                    <a:pt x="1119351" y="80010"/>
                    <a:pt x="1120600" y="76200"/>
                    <a:pt x="1121849" y="74930"/>
                  </a:cubicBezTo>
                  <a:lnTo>
                    <a:pt x="1106858" y="71120"/>
                  </a:lnTo>
                  <a:cubicBezTo>
                    <a:pt x="1103111" y="69850"/>
                    <a:pt x="1096864" y="69850"/>
                    <a:pt x="1094366" y="69850"/>
                  </a:cubicBezTo>
                  <a:lnTo>
                    <a:pt x="1074378" y="69850"/>
                  </a:lnTo>
                  <a:cubicBezTo>
                    <a:pt x="1066883" y="69850"/>
                    <a:pt x="1060637" y="68580"/>
                    <a:pt x="1053141" y="69850"/>
                  </a:cubicBezTo>
                  <a:cubicBezTo>
                    <a:pt x="1048145" y="71120"/>
                    <a:pt x="1044397" y="68580"/>
                    <a:pt x="1040649" y="66040"/>
                  </a:cubicBezTo>
                  <a:cubicBezTo>
                    <a:pt x="1030655" y="58420"/>
                    <a:pt x="1020662" y="49530"/>
                    <a:pt x="1006920" y="53340"/>
                  </a:cubicBezTo>
                  <a:cubicBezTo>
                    <a:pt x="1005671" y="53340"/>
                    <a:pt x="1003172" y="52070"/>
                    <a:pt x="1001923" y="50800"/>
                  </a:cubicBezTo>
                  <a:cubicBezTo>
                    <a:pt x="998176" y="49530"/>
                    <a:pt x="995677" y="46990"/>
                    <a:pt x="990680" y="44450"/>
                  </a:cubicBezTo>
                  <a:cubicBezTo>
                    <a:pt x="990680" y="48260"/>
                    <a:pt x="990680" y="49530"/>
                    <a:pt x="991929" y="52070"/>
                  </a:cubicBezTo>
                  <a:cubicBezTo>
                    <a:pt x="989431" y="54610"/>
                    <a:pt x="988182" y="53340"/>
                    <a:pt x="986932" y="52070"/>
                  </a:cubicBezTo>
                  <a:cubicBezTo>
                    <a:pt x="985683" y="53340"/>
                    <a:pt x="984434" y="55880"/>
                    <a:pt x="983185" y="55880"/>
                  </a:cubicBezTo>
                  <a:cubicBezTo>
                    <a:pt x="976939" y="58420"/>
                    <a:pt x="970692" y="59690"/>
                    <a:pt x="964446" y="62230"/>
                  </a:cubicBezTo>
                  <a:cubicBezTo>
                    <a:pt x="961948" y="63500"/>
                    <a:pt x="959449" y="64770"/>
                    <a:pt x="958200" y="66040"/>
                  </a:cubicBezTo>
                  <a:cubicBezTo>
                    <a:pt x="953203" y="69850"/>
                    <a:pt x="949456" y="76200"/>
                    <a:pt x="940711" y="74930"/>
                  </a:cubicBezTo>
                  <a:cubicBezTo>
                    <a:pt x="939462" y="74930"/>
                    <a:pt x="936963" y="77470"/>
                    <a:pt x="934465" y="77470"/>
                  </a:cubicBezTo>
                  <a:cubicBezTo>
                    <a:pt x="931966" y="78740"/>
                    <a:pt x="928219" y="78740"/>
                    <a:pt x="925720" y="80010"/>
                  </a:cubicBezTo>
                  <a:lnTo>
                    <a:pt x="923222" y="80010"/>
                  </a:lnTo>
                  <a:cubicBezTo>
                    <a:pt x="915726" y="82550"/>
                    <a:pt x="909480" y="85090"/>
                    <a:pt x="901985" y="86360"/>
                  </a:cubicBezTo>
                  <a:lnTo>
                    <a:pt x="896988" y="86360"/>
                  </a:lnTo>
                  <a:cubicBezTo>
                    <a:pt x="890742" y="86360"/>
                    <a:pt x="885745" y="85090"/>
                    <a:pt x="879499" y="85090"/>
                  </a:cubicBezTo>
                  <a:cubicBezTo>
                    <a:pt x="873253" y="85090"/>
                    <a:pt x="867006" y="87630"/>
                    <a:pt x="860760" y="87630"/>
                  </a:cubicBezTo>
                  <a:cubicBezTo>
                    <a:pt x="853265" y="87630"/>
                    <a:pt x="844520" y="87630"/>
                    <a:pt x="838274" y="82550"/>
                  </a:cubicBezTo>
                  <a:cubicBezTo>
                    <a:pt x="837025" y="81280"/>
                    <a:pt x="833277" y="81280"/>
                    <a:pt x="830779" y="82550"/>
                  </a:cubicBezTo>
                  <a:cubicBezTo>
                    <a:pt x="822034" y="83820"/>
                    <a:pt x="813290" y="85090"/>
                    <a:pt x="805794" y="87630"/>
                  </a:cubicBezTo>
                  <a:cubicBezTo>
                    <a:pt x="798299" y="90170"/>
                    <a:pt x="794551" y="87630"/>
                    <a:pt x="792053" y="81280"/>
                  </a:cubicBezTo>
                  <a:cubicBezTo>
                    <a:pt x="790803" y="78740"/>
                    <a:pt x="788305" y="76200"/>
                    <a:pt x="785807" y="73660"/>
                  </a:cubicBezTo>
                  <a:cubicBezTo>
                    <a:pt x="782059" y="71120"/>
                    <a:pt x="778311" y="67310"/>
                    <a:pt x="774563" y="67310"/>
                  </a:cubicBezTo>
                  <a:cubicBezTo>
                    <a:pt x="765819" y="67310"/>
                    <a:pt x="760822" y="62230"/>
                    <a:pt x="754576" y="58420"/>
                  </a:cubicBezTo>
                  <a:cubicBezTo>
                    <a:pt x="744582" y="52070"/>
                    <a:pt x="735837" y="44450"/>
                    <a:pt x="723345" y="45720"/>
                  </a:cubicBezTo>
                  <a:lnTo>
                    <a:pt x="723345" y="39370"/>
                  </a:lnTo>
                  <a:cubicBezTo>
                    <a:pt x="725844" y="39370"/>
                    <a:pt x="728342" y="39370"/>
                    <a:pt x="730840" y="38100"/>
                  </a:cubicBezTo>
                  <a:cubicBezTo>
                    <a:pt x="727093" y="35560"/>
                    <a:pt x="727093" y="31750"/>
                    <a:pt x="724594" y="29210"/>
                  </a:cubicBezTo>
                  <a:cubicBezTo>
                    <a:pt x="719597" y="25400"/>
                    <a:pt x="714600" y="24130"/>
                    <a:pt x="709604" y="21590"/>
                  </a:cubicBezTo>
                  <a:cubicBezTo>
                    <a:pt x="705856" y="20320"/>
                    <a:pt x="700859" y="20320"/>
                    <a:pt x="703357" y="26670"/>
                  </a:cubicBezTo>
                  <a:cubicBezTo>
                    <a:pt x="697111" y="27940"/>
                    <a:pt x="692114" y="27940"/>
                    <a:pt x="689616" y="30480"/>
                  </a:cubicBezTo>
                  <a:cubicBezTo>
                    <a:pt x="684619" y="34290"/>
                    <a:pt x="679622" y="31750"/>
                    <a:pt x="675874" y="29210"/>
                  </a:cubicBezTo>
                  <a:cubicBezTo>
                    <a:pt x="673376" y="27940"/>
                    <a:pt x="670877" y="26670"/>
                    <a:pt x="668379" y="27940"/>
                  </a:cubicBezTo>
                  <a:cubicBezTo>
                    <a:pt x="653388" y="35560"/>
                    <a:pt x="638398" y="31750"/>
                    <a:pt x="623407" y="31750"/>
                  </a:cubicBezTo>
                  <a:cubicBezTo>
                    <a:pt x="620908" y="31750"/>
                    <a:pt x="618410" y="30480"/>
                    <a:pt x="614662" y="30480"/>
                  </a:cubicBezTo>
                  <a:cubicBezTo>
                    <a:pt x="609665" y="29210"/>
                    <a:pt x="605918" y="26670"/>
                    <a:pt x="600921" y="25400"/>
                  </a:cubicBezTo>
                  <a:cubicBezTo>
                    <a:pt x="595924" y="24130"/>
                    <a:pt x="589678" y="22860"/>
                    <a:pt x="584681" y="21590"/>
                  </a:cubicBezTo>
                  <a:lnTo>
                    <a:pt x="580933" y="21590"/>
                  </a:lnTo>
                  <a:cubicBezTo>
                    <a:pt x="572188" y="21590"/>
                    <a:pt x="563444" y="22860"/>
                    <a:pt x="555948" y="22860"/>
                  </a:cubicBezTo>
                  <a:cubicBezTo>
                    <a:pt x="549702" y="22860"/>
                    <a:pt x="543456" y="20320"/>
                    <a:pt x="535961" y="19050"/>
                  </a:cubicBezTo>
                  <a:cubicBezTo>
                    <a:pt x="534711" y="8890"/>
                    <a:pt x="524718" y="11430"/>
                    <a:pt x="518472" y="6350"/>
                  </a:cubicBezTo>
                  <a:cubicBezTo>
                    <a:pt x="517222" y="5080"/>
                    <a:pt x="514724" y="6350"/>
                    <a:pt x="513475" y="6350"/>
                  </a:cubicBezTo>
                  <a:cubicBezTo>
                    <a:pt x="505979" y="5080"/>
                    <a:pt x="500982" y="8890"/>
                    <a:pt x="498484" y="15240"/>
                  </a:cubicBezTo>
                  <a:cubicBezTo>
                    <a:pt x="494736" y="21590"/>
                    <a:pt x="484742" y="24130"/>
                    <a:pt x="488490" y="34290"/>
                  </a:cubicBezTo>
                  <a:cubicBezTo>
                    <a:pt x="489739" y="35560"/>
                    <a:pt x="492238" y="36830"/>
                    <a:pt x="493487" y="39370"/>
                  </a:cubicBezTo>
                  <a:cubicBezTo>
                    <a:pt x="493487" y="43180"/>
                    <a:pt x="492238" y="45720"/>
                    <a:pt x="488490" y="44450"/>
                  </a:cubicBezTo>
                  <a:cubicBezTo>
                    <a:pt x="487241" y="44450"/>
                    <a:pt x="485992" y="46990"/>
                    <a:pt x="484742" y="48260"/>
                  </a:cubicBezTo>
                  <a:cubicBezTo>
                    <a:pt x="483493" y="49530"/>
                    <a:pt x="483493" y="52070"/>
                    <a:pt x="482244" y="52070"/>
                  </a:cubicBezTo>
                  <a:cubicBezTo>
                    <a:pt x="474748" y="54610"/>
                    <a:pt x="469752" y="60960"/>
                    <a:pt x="461007" y="59690"/>
                  </a:cubicBezTo>
                  <a:lnTo>
                    <a:pt x="458508" y="59690"/>
                  </a:lnTo>
                  <a:cubicBezTo>
                    <a:pt x="451013" y="66040"/>
                    <a:pt x="443518" y="64770"/>
                    <a:pt x="434773" y="63500"/>
                  </a:cubicBezTo>
                  <a:cubicBezTo>
                    <a:pt x="431025" y="62230"/>
                    <a:pt x="426029" y="63500"/>
                    <a:pt x="421032" y="63500"/>
                  </a:cubicBezTo>
                  <a:cubicBezTo>
                    <a:pt x="417284" y="63500"/>
                    <a:pt x="413536" y="63500"/>
                    <a:pt x="409789" y="60960"/>
                  </a:cubicBezTo>
                  <a:cubicBezTo>
                    <a:pt x="404792" y="58420"/>
                    <a:pt x="399795" y="54610"/>
                    <a:pt x="394798" y="52070"/>
                  </a:cubicBezTo>
                  <a:cubicBezTo>
                    <a:pt x="389801" y="49530"/>
                    <a:pt x="383555" y="49530"/>
                    <a:pt x="383555" y="40640"/>
                  </a:cubicBezTo>
                  <a:cubicBezTo>
                    <a:pt x="383555" y="39370"/>
                    <a:pt x="381056" y="38100"/>
                    <a:pt x="381056" y="36830"/>
                  </a:cubicBezTo>
                  <a:cubicBezTo>
                    <a:pt x="372312" y="44450"/>
                    <a:pt x="364816" y="50800"/>
                    <a:pt x="357321" y="57150"/>
                  </a:cubicBezTo>
                  <a:cubicBezTo>
                    <a:pt x="353573" y="60960"/>
                    <a:pt x="348576" y="66040"/>
                    <a:pt x="351075" y="72390"/>
                  </a:cubicBezTo>
                  <a:cubicBezTo>
                    <a:pt x="351075" y="73660"/>
                    <a:pt x="349826" y="74930"/>
                    <a:pt x="349826" y="76200"/>
                  </a:cubicBezTo>
                  <a:cubicBezTo>
                    <a:pt x="348576" y="78740"/>
                    <a:pt x="347327" y="81280"/>
                    <a:pt x="344829" y="82550"/>
                  </a:cubicBezTo>
                  <a:cubicBezTo>
                    <a:pt x="342330" y="86360"/>
                    <a:pt x="339832" y="90170"/>
                    <a:pt x="337333" y="95250"/>
                  </a:cubicBezTo>
                  <a:lnTo>
                    <a:pt x="329838" y="102870"/>
                  </a:lnTo>
                  <a:cubicBezTo>
                    <a:pt x="327339" y="106680"/>
                    <a:pt x="324841" y="110490"/>
                    <a:pt x="321093" y="113030"/>
                  </a:cubicBezTo>
                  <a:cubicBezTo>
                    <a:pt x="312349" y="120650"/>
                    <a:pt x="303604" y="128270"/>
                    <a:pt x="293610" y="135890"/>
                  </a:cubicBezTo>
                  <a:cubicBezTo>
                    <a:pt x="288613" y="140970"/>
                    <a:pt x="282367" y="144780"/>
                    <a:pt x="277370" y="149860"/>
                  </a:cubicBezTo>
                  <a:cubicBezTo>
                    <a:pt x="268626" y="157480"/>
                    <a:pt x="258632" y="163830"/>
                    <a:pt x="253635" y="175260"/>
                  </a:cubicBezTo>
                  <a:cubicBezTo>
                    <a:pt x="253635" y="176530"/>
                    <a:pt x="251137" y="177800"/>
                    <a:pt x="249887" y="179070"/>
                  </a:cubicBezTo>
                  <a:cubicBezTo>
                    <a:pt x="243641" y="184150"/>
                    <a:pt x="233647" y="184150"/>
                    <a:pt x="233647" y="194310"/>
                  </a:cubicBezTo>
                  <a:cubicBezTo>
                    <a:pt x="223653" y="194310"/>
                    <a:pt x="218657" y="201930"/>
                    <a:pt x="213660" y="208280"/>
                  </a:cubicBezTo>
                  <a:cubicBezTo>
                    <a:pt x="209912" y="213360"/>
                    <a:pt x="206164" y="219710"/>
                    <a:pt x="201167" y="223520"/>
                  </a:cubicBezTo>
                  <a:cubicBezTo>
                    <a:pt x="196170" y="226060"/>
                    <a:pt x="189924" y="224790"/>
                    <a:pt x="183678" y="224790"/>
                  </a:cubicBezTo>
                  <a:cubicBezTo>
                    <a:pt x="181180" y="224790"/>
                    <a:pt x="178681" y="224790"/>
                    <a:pt x="178681" y="226060"/>
                  </a:cubicBezTo>
                  <a:cubicBezTo>
                    <a:pt x="173684" y="231140"/>
                    <a:pt x="167438" y="234950"/>
                    <a:pt x="163690" y="241300"/>
                  </a:cubicBezTo>
                  <a:cubicBezTo>
                    <a:pt x="159943" y="247650"/>
                    <a:pt x="156195" y="251460"/>
                    <a:pt x="149949" y="252730"/>
                  </a:cubicBezTo>
                  <a:cubicBezTo>
                    <a:pt x="143703" y="254000"/>
                    <a:pt x="137457" y="260350"/>
                    <a:pt x="128712" y="256540"/>
                  </a:cubicBezTo>
                  <a:cubicBezTo>
                    <a:pt x="121217" y="254000"/>
                    <a:pt x="112472" y="256540"/>
                    <a:pt x="107475" y="251460"/>
                  </a:cubicBezTo>
                  <a:cubicBezTo>
                    <a:pt x="97481" y="252730"/>
                    <a:pt x="89986" y="255270"/>
                    <a:pt x="81241" y="256540"/>
                  </a:cubicBezTo>
                  <a:cubicBezTo>
                    <a:pt x="71248" y="259080"/>
                    <a:pt x="60004" y="257810"/>
                    <a:pt x="51260" y="265430"/>
                  </a:cubicBezTo>
                  <a:cubicBezTo>
                    <a:pt x="43764" y="271780"/>
                    <a:pt x="37518" y="278130"/>
                    <a:pt x="26275" y="276860"/>
                  </a:cubicBezTo>
                  <a:cubicBezTo>
                    <a:pt x="27524" y="284480"/>
                    <a:pt x="28774" y="290830"/>
                    <a:pt x="30023" y="298450"/>
                  </a:cubicBezTo>
                  <a:cubicBezTo>
                    <a:pt x="32521" y="318770"/>
                    <a:pt x="35020" y="339090"/>
                    <a:pt x="36269" y="359410"/>
                  </a:cubicBezTo>
                  <a:cubicBezTo>
                    <a:pt x="40017" y="384810"/>
                    <a:pt x="41266" y="408940"/>
                    <a:pt x="38768" y="433070"/>
                  </a:cubicBezTo>
                  <a:cubicBezTo>
                    <a:pt x="36269" y="467360"/>
                    <a:pt x="25026" y="1640840"/>
                    <a:pt x="13783" y="1672590"/>
                  </a:cubicBezTo>
                  <a:lnTo>
                    <a:pt x="2540" y="1699260"/>
                  </a:lnTo>
                  <a:cubicBezTo>
                    <a:pt x="0" y="1705610"/>
                    <a:pt x="3789" y="1709420"/>
                    <a:pt x="10035" y="1710690"/>
                  </a:cubicBezTo>
                  <a:cubicBezTo>
                    <a:pt x="17531" y="1711960"/>
                    <a:pt x="20029" y="1717040"/>
                    <a:pt x="22528" y="1723390"/>
                  </a:cubicBezTo>
                  <a:cubicBezTo>
                    <a:pt x="25026" y="1733550"/>
                    <a:pt x="21278" y="1743710"/>
                    <a:pt x="26275" y="1753870"/>
                  </a:cubicBezTo>
                  <a:cubicBezTo>
                    <a:pt x="28774" y="1758950"/>
                    <a:pt x="26275" y="1767840"/>
                    <a:pt x="25026" y="1775460"/>
                  </a:cubicBezTo>
                  <a:cubicBezTo>
                    <a:pt x="23777" y="1785620"/>
                    <a:pt x="26275" y="1795780"/>
                    <a:pt x="30023" y="1804670"/>
                  </a:cubicBezTo>
                  <a:cubicBezTo>
                    <a:pt x="38768" y="1819910"/>
                    <a:pt x="40017" y="1837690"/>
                    <a:pt x="40017" y="1854200"/>
                  </a:cubicBezTo>
                  <a:cubicBezTo>
                    <a:pt x="40017" y="1858010"/>
                    <a:pt x="41266" y="1861820"/>
                    <a:pt x="42515" y="1864360"/>
                  </a:cubicBezTo>
                  <a:cubicBezTo>
                    <a:pt x="45014" y="1866900"/>
                    <a:pt x="50011" y="1869440"/>
                    <a:pt x="55008" y="1870710"/>
                  </a:cubicBezTo>
                  <a:lnTo>
                    <a:pt x="84989" y="1885950"/>
                  </a:lnTo>
                  <a:cubicBezTo>
                    <a:pt x="98731" y="1893570"/>
                    <a:pt x="109974" y="1892300"/>
                    <a:pt x="122466" y="1883410"/>
                  </a:cubicBezTo>
                  <a:cubicBezTo>
                    <a:pt x="123715" y="1882140"/>
                    <a:pt x="127463" y="1880870"/>
                    <a:pt x="128712" y="1880870"/>
                  </a:cubicBezTo>
                  <a:cubicBezTo>
                    <a:pt x="137457" y="1882140"/>
                    <a:pt x="146201" y="1882140"/>
                    <a:pt x="153697" y="1889760"/>
                  </a:cubicBezTo>
                  <a:cubicBezTo>
                    <a:pt x="162441" y="1897380"/>
                    <a:pt x="174934" y="1902460"/>
                    <a:pt x="184927" y="1908810"/>
                  </a:cubicBezTo>
                  <a:cubicBezTo>
                    <a:pt x="191174" y="1912620"/>
                    <a:pt x="198669" y="1917700"/>
                    <a:pt x="202417" y="1922780"/>
                  </a:cubicBezTo>
                  <a:cubicBezTo>
                    <a:pt x="204915" y="1925320"/>
                    <a:pt x="207413" y="1927860"/>
                    <a:pt x="209912" y="1929130"/>
                  </a:cubicBezTo>
                  <a:cubicBezTo>
                    <a:pt x="223653" y="1934210"/>
                    <a:pt x="231149" y="1946910"/>
                    <a:pt x="239893" y="1957070"/>
                  </a:cubicBezTo>
                  <a:cubicBezTo>
                    <a:pt x="247389" y="1965960"/>
                    <a:pt x="257383" y="1971040"/>
                    <a:pt x="268626" y="1972310"/>
                  </a:cubicBezTo>
                  <a:cubicBezTo>
                    <a:pt x="281118" y="1974850"/>
                    <a:pt x="293610" y="1976120"/>
                    <a:pt x="306103" y="1978660"/>
                  </a:cubicBezTo>
                  <a:cubicBezTo>
                    <a:pt x="311099" y="1979930"/>
                    <a:pt x="317346" y="1981200"/>
                    <a:pt x="322343" y="1983740"/>
                  </a:cubicBezTo>
                  <a:cubicBezTo>
                    <a:pt x="328589" y="1986280"/>
                    <a:pt x="334835" y="1986280"/>
                    <a:pt x="339832" y="1990090"/>
                  </a:cubicBezTo>
                  <a:cubicBezTo>
                    <a:pt x="347327" y="1996440"/>
                    <a:pt x="354822" y="2000250"/>
                    <a:pt x="364816" y="1997710"/>
                  </a:cubicBezTo>
                  <a:cubicBezTo>
                    <a:pt x="368564" y="1996440"/>
                    <a:pt x="373561" y="1998980"/>
                    <a:pt x="377309" y="2000250"/>
                  </a:cubicBezTo>
                  <a:cubicBezTo>
                    <a:pt x="378558" y="2000250"/>
                    <a:pt x="379807" y="2001520"/>
                    <a:pt x="381056" y="2001520"/>
                  </a:cubicBezTo>
                  <a:cubicBezTo>
                    <a:pt x="394798" y="2002790"/>
                    <a:pt x="407290" y="2000250"/>
                    <a:pt x="419782" y="1997710"/>
                  </a:cubicBezTo>
                  <a:cubicBezTo>
                    <a:pt x="424779" y="1996440"/>
                    <a:pt x="429776" y="1995170"/>
                    <a:pt x="434773" y="1992630"/>
                  </a:cubicBezTo>
                  <a:cubicBezTo>
                    <a:pt x="448515" y="1986280"/>
                    <a:pt x="462256" y="1979930"/>
                    <a:pt x="474748" y="1972310"/>
                  </a:cubicBezTo>
                  <a:cubicBezTo>
                    <a:pt x="483493" y="1967230"/>
                    <a:pt x="492238" y="1962150"/>
                    <a:pt x="502232" y="1967230"/>
                  </a:cubicBezTo>
                  <a:lnTo>
                    <a:pt x="507228" y="1967230"/>
                  </a:lnTo>
                  <a:cubicBezTo>
                    <a:pt x="515973" y="1967230"/>
                    <a:pt x="524718" y="1965960"/>
                    <a:pt x="532213" y="1964690"/>
                  </a:cubicBezTo>
                  <a:cubicBezTo>
                    <a:pt x="533462" y="1964690"/>
                    <a:pt x="535961" y="1964690"/>
                    <a:pt x="535961" y="1963420"/>
                  </a:cubicBezTo>
                  <a:cubicBezTo>
                    <a:pt x="539708" y="1958340"/>
                    <a:pt x="545955" y="1958340"/>
                    <a:pt x="552201" y="1957070"/>
                  </a:cubicBezTo>
                  <a:cubicBezTo>
                    <a:pt x="562195" y="1955800"/>
                    <a:pt x="572188" y="1955800"/>
                    <a:pt x="579684" y="1949450"/>
                  </a:cubicBezTo>
                  <a:cubicBezTo>
                    <a:pt x="587179" y="1944370"/>
                    <a:pt x="594674" y="1943100"/>
                    <a:pt x="603419" y="1941830"/>
                  </a:cubicBezTo>
                  <a:cubicBezTo>
                    <a:pt x="604668" y="1941830"/>
                    <a:pt x="607167" y="1940560"/>
                    <a:pt x="608416" y="1940560"/>
                  </a:cubicBezTo>
                  <a:cubicBezTo>
                    <a:pt x="614662" y="1939290"/>
                    <a:pt x="620908" y="1935480"/>
                    <a:pt x="625905" y="1936750"/>
                  </a:cubicBezTo>
                  <a:cubicBezTo>
                    <a:pt x="637148" y="1939290"/>
                    <a:pt x="642145" y="1935480"/>
                    <a:pt x="649641" y="1925320"/>
                  </a:cubicBezTo>
                  <a:cubicBezTo>
                    <a:pt x="650890" y="1922780"/>
                    <a:pt x="654637" y="1921510"/>
                    <a:pt x="657136" y="1920240"/>
                  </a:cubicBezTo>
                  <a:cubicBezTo>
                    <a:pt x="663382" y="1918970"/>
                    <a:pt x="669628" y="1920240"/>
                    <a:pt x="675874" y="1918970"/>
                  </a:cubicBezTo>
                  <a:cubicBezTo>
                    <a:pt x="679622" y="1918970"/>
                    <a:pt x="683370" y="1915160"/>
                    <a:pt x="685868" y="1915160"/>
                  </a:cubicBezTo>
                  <a:cubicBezTo>
                    <a:pt x="695862" y="1916430"/>
                    <a:pt x="707105" y="1912620"/>
                    <a:pt x="715850" y="1918970"/>
                  </a:cubicBezTo>
                  <a:cubicBezTo>
                    <a:pt x="717099" y="1920240"/>
                    <a:pt x="719597" y="1920240"/>
                    <a:pt x="722096" y="1920240"/>
                  </a:cubicBezTo>
                  <a:cubicBezTo>
                    <a:pt x="738336" y="1921510"/>
                    <a:pt x="752077" y="1926590"/>
                    <a:pt x="763320" y="1936750"/>
                  </a:cubicBezTo>
                  <a:cubicBezTo>
                    <a:pt x="767068" y="1940560"/>
                    <a:pt x="772065" y="1943100"/>
                    <a:pt x="775813" y="1945640"/>
                  </a:cubicBezTo>
                  <a:cubicBezTo>
                    <a:pt x="779560" y="1948180"/>
                    <a:pt x="784557" y="1948180"/>
                    <a:pt x="788305" y="1949450"/>
                  </a:cubicBezTo>
                  <a:cubicBezTo>
                    <a:pt x="792053" y="1950720"/>
                    <a:pt x="794551" y="1951990"/>
                    <a:pt x="798299" y="1951990"/>
                  </a:cubicBezTo>
                  <a:cubicBezTo>
                    <a:pt x="804545" y="1951990"/>
                    <a:pt x="809542" y="1954530"/>
                    <a:pt x="813290" y="1959610"/>
                  </a:cubicBezTo>
                  <a:cubicBezTo>
                    <a:pt x="814539" y="1960880"/>
                    <a:pt x="815788" y="1962150"/>
                    <a:pt x="817037" y="1964690"/>
                  </a:cubicBezTo>
                  <a:cubicBezTo>
                    <a:pt x="815788" y="1968500"/>
                    <a:pt x="823283" y="1978660"/>
                    <a:pt x="828280" y="1978660"/>
                  </a:cubicBezTo>
                  <a:cubicBezTo>
                    <a:pt x="837025" y="1978660"/>
                    <a:pt x="845770" y="1981200"/>
                    <a:pt x="853265" y="1987550"/>
                  </a:cubicBezTo>
                  <a:cubicBezTo>
                    <a:pt x="854514" y="1988820"/>
                    <a:pt x="857013" y="1988820"/>
                    <a:pt x="859511" y="1987550"/>
                  </a:cubicBezTo>
                  <a:cubicBezTo>
                    <a:pt x="863259" y="1986280"/>
                    <a:pt x="865757" y="1986280"/>
                    <a:pt x="868256" y="1990090"/>
                  </a:cubicBezTo>
                  <a:cubicBezTo>
                    <a:pt x="869505" y="1991360"/>
                    <a:pt x="874502" y="1991360"/>
                    <a:pt x="877000" y="1991360"/>
                  </a:cubicBezTo>
                  <a:cubicBezTo>
                    <a:pt x="883246" y="1991360"/>
                    <a:pt x="890742" y="1990090"/>
                    <a:pt x="896988" y="1991360"/>
                  </a:cubicBezTo>
                  <a:cubicBezTo>
                    <a:pt x="908231" y="1992630"/>
                    <a:pt x="918225" y="1993900"/>
                    <a:pt x="929468" y="1996440"/>
                  </a:cubicBezTo>
                  <a:cubicBezTo>
                    <a:pt x="931966" y="1996440"/>
                    <a:pt x="934465" y="1997710"/>
                    <a:pt x="935714" y="1998980"/>
                  </a:cubicBezTo>
                  <a:cubicBezTo>
                    <a:pt x="938212" y="2005330"/>
                    <a:pt x="944459" y="2005330"/>
                    <a:pt x="948206" y="2006600"/>
                  </a:cubicBezTo>
                  <a:cubicBezTo>
                    <a:pt x="951954" y="2007870"/>
                    <a:pt x="956951" y="2009140"/>
                    <a:pt x="959449" y="2009140"/>
                  </a:cubicBezTo>
                  <a:cubicBezTo>
                    <a:pt x="960699" y="2007870"/>
                    <a:pt x="963197" y="2006600"/>
                    <a:pt x="965695" y="2004060"/>
                  </a:cubicBezTo>
                  <a:cubicBezTo>
                    <a:pt x="960699" y="2004060"/>
                    <a:pt x="958200" y="2005330"/>
                    <a:pt x="955702" y="2005330"/>
                  </a:cubicBezTo>
                  <a:cubicBezTo>
                    <a:pt x="960699" y="1998980"/>
                    <a:pt x="965695" y="1997710"/>
                    <a:pt x="971942" y="2001520"/>
                  </a:cubicBezTo>
                  <a:cubicBezTo>
                    <a:pt x="979437" y="2007870"/>
                    <a:pt x="985683" y="2007870"/>
                    <a:pt x="994428" y="2001520"/>
                  </a:cubicBezTo>
                  <a:lnTo>
                    <a:pt x="1001923" y="1997710"/>
                  </a:lnTo>
                  <a:lnTo>
                    <a:pt x="1001923" y="1991360"/>
                  </a:lnTo>
                  <a:cubicBezTo>
                    <a:pt x="1005671" y="1992630"/>
                    <a:pt x="1009418" y="1995170"/>
                    <a:pt x="1011917" y="1995170"/>
                  </a:cubicBezTo>
                  <a:cubicBezTo>
                    <a:pt x="1019412" y="1991360"/>
                    <a:pt x="1026908" y="1987550"/>
                    <a:pt x="1033154" y="1982470"/>
                  </a:cubicBezTo>
                  <a:cubicBezTo>
                    <a:pt x="1040649" y="1977390"/>
                    <a:pt x="1046895" y="1971040"/>
                    <a:pt x="1053141" y="1965960"/>
                  </a:cubicBezTo>
                  <a:cubicBezTo>
                    <a:pt x="1054391" y="1965960"/>
                    <a:pt x="1054391" y="1964690"/>
                    <a:pt x="1055640" y="1964690"/>
                  </a:cubicBezTo>
                  <a:cubicBezTo>
                    <a:pt x="1064385" y="1962150"/>
                    <a:pt x="1071880" y="1960880"/>
                    <a:pt x="1080625" y="1958340"/>
                  </a:cubicBezTo>
                  <a:cubicBezTo>
                    <a:pt x="1085622" y="1957070"/>
                    <a:pt x="1089369" y="1954530"/>
                    <a:pt x="1094366" y="1953260"/>
                  </a:cubicBezTo>
                  <a:cubicBezTo>
                    <a:pt x="1098114" y="1951990"/>
                    <a:pt x="1100612" y="1951990"/>
                    <a:pt x="1104360" y="1950720"/>
                  </a:cubicBezTo>
                  <a:lnTo>
                    <a:pt x="1116852" y="1950720"/>
                  </a:lnTo>
                  <a:cubicBezTo>
                    <a:pt x="1119351" y="1950720"/>
                    <a:pt x="1123098" y="1950720"/>
                    <a:pt x="1125597" y="1949450"/>
                  </a:cubicBezTo>
                  <a:cubicBezTo>
                    <a:pt x="1126846" y="1946910"/>
                    <a:pt x="1129345" y="1943100"/>
                    <a:pt x="1130594" y="1943100"/>
                  </a:cubicBezTo>
                  <a:cubicBezTo>
                    <a:pt x="1134341" y="1943100"/>
                    <a:pt x="1136840" y="1945640"/>
                    <a:pt x="1140588" y="1946910"/>
                  </a:cubicBezTo>
                  <a:cubicBezTo>
                    <a:pt x="1141837" y="1946910"/>
                    <a:pt x="1141837" y="1948180"/>
                    <a:pt x="1141837" y="1949450"/>
                  </a:cubicBezTo>
                  <a:cubicBezTo>
                    <a:pt x="1146834" y="1954530"/>
                    <a:pt x="1150581" y="1960880"/>
                    <a:pt x="1155578" y="1965960"/>
                  </a:cubicBezTo>
                  <a:cubicBezTo>
                    <a:pt x="1161824" y="1972310"/>
                    <a:pt x="1168071" y="1972310"/>
                    <a:pt x="1171818" y="1968500"/>
                  </a:cubicBezTo>
                  <a:cubicBezTo>
                    <a:pt x="1178064" y="1963420"/>
                    <a:pt x="1183061" y="1959610"/>
                    <a:pt x="1191806" y="1962150"/>
                  </a:cubicBezTo>
                  <a:cubicBezTo>
                    <a:pt x="1193055" y="1962150"/>
                    <a:pt x="1195554" y="1963420"/>
                    <a:pt x="1196803" y="1962150"/>
                  </a:cubicBezTo>
                  <a:cubicBezTo>
                    <a:pt x="1203049" y="1959610"/>
                    <a:pt x="1210544" y="1957070"/>
                    <a:pt x="1216791" y="1953260"/>
                  </a:cubicBezTo>
                  <a:cubicBezTo>
                    <a:pt x="1220538" y="1951990"/>
                    <a:pt x="1225535" y="1951990"/>
                    <a:pt x="1226784" y="1949450"/>
                  </a:cubicBezTo>
                  <a:cubicBezTo>
                    <a:pt x="1230532" y="1941830"/>
                    <a:pt x="1236778" y="1938020"/>
                    <a:pt x="1243024" y="1932940"/>
                  </a:cubicBezTo>
                  <a:cubicBezTo>
                    <a:pt x="1246772" y="1929130"/>
                    <a:pt x="1250520" y="1924050"/>
                    <a:pt x="1254267" y="1922780"/>
                  </a:cubicBezTo>
                  <a:cubicBezTo>
                    <a:pt x="1263012" y="1920240"/>
                    <a:pt x="1269258" y="1912620"/>
                    <a:pt x="1276754" y="1907540"/>
                  </a:cubicBezTo>
                  <a:cubicBezTo>
                    <a:pt x="1283000" y="1903730"/>
                    <a:pt x="1286747" y="1896110"/>
                    <a:pt x="1292994" y="1894840"/>
                  </a:cubicBezTo>
                  <a:cubicBezTo>
                    <a:pt x="1302987" y="1892300"/>
                    <a:pt x="1310483" y="1885950"/>
                    <a:pt x="1319227" y="1879600"/>
                  </a:cubicBezTo>
                  <a:cubicBezTo>
                    <a:pt x="1324224" y="1875790"/>
                    <a:pt x="1330470" y="1873250"/>
                    <a:pt x="1336717" y="1874520"/>
                  </a:cubicBezTo>
                  <a:cubicBezTo>
                    <a:pt x="1340464" y="1875790"/>
                    <a:pt x="1345461" y="1874520"/>
                    <a:pt x="1347960" y="1873250"/>
                  </a:cubicBezTo>
                  <a:cubicBezTo>
                    <a:pt x="1352957" y="1870710"/>
                    <a:pt x="1357953" y="1866900"/>
                    <a:pt x="1362950" y="1864360"/>
                  </a:cubicBezTo>
                  <a:cubicBezTo>
                    <a:pt x="1366698" y="1861820"/>
                    <a:pt x="1370446" y="1859280"/>
                    <a:pt x="1374193" y="1859280"/>
                  </a:cubicBezTo>
                  <a:cubicBezTo>
                    <a:pt x="1386686" y="1858010"/>
                    <a:pt x="1396680" y="1855470"/>
                    <a:pt x="1402926" y="1842770"/>
                  </a:cubicBezTo>
                  <a:cubicBezTo>
                    <a:pt x="1405424" y="1837690"/>
                    <a:pt x="1417916" y="1831340"/>
                    <a:pt x="1422913" y="1833880"/>
                  </a:cubicBezTo>
                  <a:cubicBezTo>
                    <a:pt x="1431658" y="1837690"/>
                    <a:pt x="1437904" y="1835150"/>
                    <a:pt x="1442901" y="1827530"/>
                  </a:cubicBezTo>
                  <a:cubicBezTo>
                    <a:pt x="1446649" y="1823720"/>
                    <a:pt x="1451646" y="1824990"/>
                    <a:pt x="1455393" y="1827530"/>
                  </a:cubicBezTo>
                  <a:cubicBezTo>
                    <a:pt x="1457892" y="1830070"/>
                    <a:pt x="1460390" y="1831340"/>
                    <a:pt x="1462889" y="1831340"/>
                  </a:cubicBezTo>
                  <a:cubicBezTo>
                    <a:pt x="1471633" y="1832610"/>
                    <a:pt x="1481627" y="1831340"/>
                    <a:pt x="1490372" y="1832610"/>
                  </a:cubicBezTo>
                  <a:cubicBezTo>
                    <a:pt x="1497867" y="1833880"/>
                    <a:pt x="1505363" y="1831340"/>
                    <a:pt x="1510359" y="1826260"/>
                  </a:cubicBezTo>
                  <a:cubicBezTo>
                    <a:pt x="1515356" y="1821180"/>
                    <a:pt x="1519104" y="1821180"/>
                    <a:pt x="1526599" y="1823720"/>
                  </a:cubicBezTo>
                  <a:cubicBezTo>
                    <a:pt x="1532846" y="1826260"/>
                    <a:pt x="1537842" y="1832610"/>
                    <a:pt x="1546587" y="1831340"/>
                  </a:cubicBezTo>
                  <a:cubicBezTo>
                    <a:pt x="1554082" y="1830070"/>
                    <a:pt x="1562827" y="1833880"/>
                    <a:pt x="1571572" y="1830070"/>
                  </a:cubicBezTo>
                  <a:lnTo>
                    <a:pt x="1576569" y="1830070"/>
                  </a:lnTo>
                  <a:cubicBezTo>
                    <a:pt x="1584064" y="1832610"/>
                    <a:pt x="1591559" y="1833880"/>
                    <a:pt x="1597805" y="1840230"/>
                  </a:cubicBezTo>
                  <a:cubicBezTo>
                    <a:pt x="1605301" y="1846580"/>
                    <a:pt x="1606550" y="1799590"/>
                    <a:pt x="1614046" y="1804670"/>
                  </a:cubicBezTo>
                  <a:cubicBezTo>
                    <a:pt x="1625288" y="1812290"/>
                    <a:pt x="1622790" y="1804670"/>
                    <a:pt x="1634033" y="1811020"/>
                  </a:cubicBezTo>
                  <a:cubicBezTo>
                    <a:pt x="1642778" y="1814830"/>
                    <a:pt x="1639030" y="1800860"/>
                    <a:pt x="1649024" y="1803400"/>
                  </a:cubicBezTo>
                  <a:cubicBezTo>
                    <a:pt x="1650273" y="1803400"/>
                    <a:pt x="1665264" y="1813560"/>
                    <a:pt x="1665264" y="1812290"/>
                  </a:cubicBezTo>
                  <a:cubicBezTo>
                    <a:pt x="1671510" y="1808480"/>
                    <a:pt x="1677756" y="1770380"/>
                    <a:pt x="1684002" y="1771650"/>
                  </a:cubicBezTo>
                  <a:cubicBezTo>
                    <a:pt x="1696495" y="1775460"/>
                    <a:pt x="1707738" y="1772920"/>
                    <a:pt x="1718981" y="1767840"/>
                  </a:cubicBezTo>
                  <a:cubicBezTo>
                    <a:pt x="1725227" y="1765300"/>
                    <a:pt x="1735221" y="1756410"/>
                    <a:pt x="1740217" y="1760220"/>
                  </a:cubicBezTo>
                  <a:cubicBezTo>
                    <a:pt x="1748962" y="1766570"/>
                    <a:pt x="1757707" y="1769110"/>
                    <a:pt x="1767700" y="1770380"/>
                  </a:cubicBezTo>
                  <a:cubicBezTo>
                    <a:pt x="1768950" y="1770380"/>
                    <a:pt x="1770199" y="1771650"/>
                    <a:pt x="1771448" y="1772920"/>
                  </a:cubicBezTo>
                  <a:cubicBezTo>
                    <a:pt x="1775196" y="1778000"/>
                    <a:pt x="1792685" y="1764030"/>
                    <a:pt x="1796433" y="1769110"/>
                  </a:cubicBezTo>
                  <a:cubicBezTo>
                    <a:pt x="1801430" y="1776730"/>
                    <a:pt x="1806427" y="1784350"/>
                    <a:pt x="1811424" y="1790700"/>
                  </a:cubicBezTo>
                  <a:cubicBezTo>
                    <a:pt x="1813922" y="1793240"/>
                    <a:pt x="1817670" y="1794510"/>
                    <a:pt x="1818919" y="1797050"/>
                  </a:cubicBezTo>
                  <a:cubicBezTo>
                    <a:pt x="1820168" y="1803400"/>
                    <a:pt x="1822667" y="1805940"/>
                    <a:pt x="1828913" y="1805940"/>
                  </a:cubicBezTo>
                  <a:cubicBezTo>
                    <a:pt x="1832660" y="1805940"/>
                    <a:pt x="1836408" y="1807210"/>
                    <a:pt x="1838907" y="1809750"/>
                  </a:cubicBezTo>
                  <a:cubicBezTo>
                    <a:pt x="1845153" y="1813560"/>
                    <a:pt x="1850150" y="1817370"/>
                    <a:pt x="1855146" y="1821180"/>
                  </a:cubicBezTo>
                  <a:cubicBezTo>
                    <a:pt x="1861393" y="1824990"/>
                    <a:pt x="1867639" y="1828800"/>
                    <a:pt x="1870137" y="1835150"/>
                  </a:cubicBezTo>
                  <a:cubicBezTo>
                    <a:pt x="1871387" y="1837690"/>
                    <a:pt x="1872636" y="1838960"/>
                    <a:pt x="1873885" y="1840230"/>
                  </a:cubicBezTo>
                  <a:cubicBezTo>
                    <a:pt x="1878882" y="1845310"/>
                    <a:pt x="1883879" y="1849120"/>
                    <a:pt x="1888876" y="1854200"/>
                  </a:cubicBezTo>
                  <a:cubicBezTo>
                    <a:pt x="1896371" y="1860550"/>
                    <a:pt x="1902617" y="1868170"/>
                    <a:pt x="1910113" y="1874520"/>
                  </a:cubicBezTo>
                  <a:cubicBezTo>
                    <a:pt x="1912611" y="1875790"/>
                    <a:pt x="1915109" y="1878330"/>
                    <a:pt x="1917608" y="1879600"/>
                  </a:cubicBezTo>
                  <a:cubicBezTo>
                    <a:pt x="1922605" y="1882140"/>
                    <a:pt x="1927602" y="1884680"/>
                    <a:pt x="1931350" y="1888490"/>
                  </a:cubicBezTo>
                  <a:cubicBezTo>
                    <a:pt x="1935097" y="1892300"/>
                    <a:pt x="1952586" y="1869440"/>
                    <a:pt x="1955085" y="1874520"/>
                  </a:cubicBezTo>
                  <a:cubicBezTo>
                    <a:pt x="1955085" y="1875790"/>
                    <a:pt x="1956334" y="1875790"/>
                    <a:pt x="1957583" y="1875790"/>
                  </a:cubicBezTo>
                  <a:cubicBezTo>
                    <a:pt x="1965079" y="1882140"/>
                    <a:pt x="1972574" y="1879600"/>
                    <a:pt x="1980069" y="1877060"/>
                  </a:cubicBezTo>
                  <a:cubicBezTo>
                    <a:pt x="1982568" y="1875790"/>
                    <a:pt x="1985066" y="1874520"/>
                    <a:pt x="1986316" y="1875790"/>
                  </a:cubicBezTo>
                  <a:cubicBezTo>
                    <a:pt x="1995060" y="1879600"/>
                    <a:pt x="2001307" y="1888490"/>
                    <a:pt x="2012549" y="1889760"/>
                  </a:cubicBezTo>
                  <a:cubicBezTo>
                    <a:pt x="2012549" y="1889760"/>
                    <a:pt x="2013799" y="1889760"/>
                    <a:pt x="2013799" y="1891030"/>
                  </a:cubicBezTo>
                  <a:cubicBezTo>
                    <a:pt x="2016297" y="1898650"/>
                    <a:pt x="2023792" y="1898650"/>
                    <a:pt x="2030039" y="1899920"/>
                  </a:cubicBezTo>
                  <a:cubicBezTo>
                    <a:pt x="2033786" y="1899920"/>
                    <a:pt x="2037534" y="1901190"/>
                    <a:pt x="2040032" y="1902460"/>
                  </a:cubicBezTo>
                  <a:cubicBezTo>
                    <a:pt x="2047528" y="1906270"/>
                    <a:pt x="2055023" y="1911350"/>
                    <a:pt x="2063768" y="1913890"/>
                  </a:cubicBezTo>
                  <a:cubicBezTo>
                    <a:pt x="2075011" y="1917700"/>
                    <a:pt x="2086254" y="1920240"/>
                    <a:pt x="2094999" y="1926590"/>
                  </a:cubicBezTo>
                  <a:cubicBezTo>
                    <a:pt x="2096248" y="1926590"/>
                    <a:pt x="2097497" y="1926590"/>
                    <a:pt x="2097497" y="1927860"/>
                  </a:cubicBezTo>
                  <a:cubicBezTo>
                    <a:pt x="2101245" y="1930400"/>
                    <a:pt x="2107491" y="1931670"/>
                    <a:pt x="2109989" y="1935480"/>
                  </a:cubicBezTo>
                  <a:cubicBezTo>
                    <a:pt x="2113737" y="1943100"/>
                    <a:pt x="2123731" y="1941830"/>
                    <a:pt x="2128728" y="1948180"/>
                  </a:cubicBezTo>
                  <a:lnTo>
                    <a:pt x="2129977" y="1948180"/>
                  </a:lnTo>
                  <a:cubicBezTo>
                    <a:pt x="2134974" y="1948180"/>
                    <a:pt x="2139971" y="1949450"/>
                    <a:pt x="2146217" y="1949450"/>
                  </a:cubicBezTo>
                  <a:cubicBezTo>
                    <a:pt x="2148715" y="1948180"/>
                    <a:pt x="2152463" y="1945640"/>
                    <a:pt x="2154962" y="1945640"/>
                  </a:cubicBezTo>
                  <a:cubicBezTo>
                    <a:pt x="2166205" y="1949450"/>
                    <a:pt x="2177448" y="1949450"/>
                    <a:pt x="2184943" y="1939290"/>
                  </a:cubicBezTo>
                  <a:cubicBezTo>
                    <a:pt x="2186192" y="1938020"/>
                    <a:pt x="2188691" y="1938020"/>
                    <a:pt x="2191189" y="1938020"/>
                  </a:cubicBezTo>
                  <a:lnTo>
                    <a:pt x="2201183" y="1938020"/>
                  </a:lnTo>
                  <a:cubicBezTo>
                    <a:pt x="2212426" y="1935480"/>
                    <a:pt x="2222420" y="1932940"/>
                    <a:pt x="2233663" y="1931670"/>
                  </a:cubicBezTo>
                  <a:cubicBezTo>
                    <a:pt x="2238660" y="1930400"/>
                    <a:pt x="2244906" y="1932940"/>
                    <a:pt x="2249903" y="1934210"/>
                  </a:cubicBezTo>
                  <a:cubicBezTo>
                    <a:pt x="2254900" y="1935480"/>
                    <a:pt x="2259897" y="1935480"/>
                    <a:pt x="2264894" y="1935480"/>
                  </a:cubicBezTo>
                  <a:cubicBezTo>
                    <a:pt x="2271140" y="1935480"/>
                    <a:pt x="2276137" y="1932940"/>
                    <a:pt x="2282383" y="1932940"/>
                  </a:cubicBezTo>
                  <a:cubicBezTo>
                    <a:pt x="2287380" y="1931670"/>
                    <a:pt x="2293626" y="1931670"/>
                    <a:pt x="2298623" y="1930400"/>
                  </a:cubicBezTo>
                  <a:cubicBezTo>
                    <a:pt x="2309866" y="1927860"/>
                    <a:pt x="2319860" y="1925320"/>
                    <a:pt x="2331103" y="1924050"/>
                  </a:cubicBezTo>
                  <a:cubicBezTo>
                    <a:pt x="2338598" y="1880870"/>
                    <a:pt x="2337349" y="1830070"/>
                    <a:pt x="2337349" y="1778000"/>
                  </a:cubicBezTo>
                  <a:close/>
                </a:path>
              </a:pathLst>
            </a:custGeom>
            <a:blipFill>
              <a:blip r:embed="rId3"/>
              <a:stretch>
                <a:fillRect l="-141370" t="63" r="-750969" b="-66915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50554" y="3341744"/>
            <a:ext cx="7009992" cy="5937876"/>
            <a:chOff x="0" y="0"/>
            <a:chExt cx="2374900" cy="2011680"/>
          </a:xfrm>
        </p:grpSpPr>
        <p:sp>
          <p:nvSpPr>
            <p:cNvPr id="9" name="Freeform 9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6"/>
              <a:stretch>
                <a:fillRect t="-2324" b="-232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844732" y="2912831"/>
            <a:ext cx="7942291" cy="6994334"/>
            <a:chOff x="0" y="0"/>
            <a:chExt cx="2284327" cy="2011680"/>
          </a:xfrm>
        </p:grpSpPr>
        <p:sp>
          <p:nvSpPr>
            <p:cNvPr id="11" name="Freeform 11"/>
            <p:cNvSpPr/>
            <p:nvPr/>
          </p:nvSpPr>
          <p:spPr>
            <a:xfrm>
              <a:off x="-2540" y="-2540"/>
              <a:ext cx="2286867" cy="2009140"/>
            </a:xfrm>
            <a:custGeom>
              <a:avLst/>
              <a:gdLst/>
              <a:ahLst/>
              <a:cxnLst/>
              <a:rect l="l" t="t" r="r" b="b"/>
              <a:pathLst>
                <a:path w="2286867" h="2009140">
                  <a:moveTo>
                    <a:pt x="2285646" y="1778000"/>
                  </a:moveTo>
                  <a:cubicBezTo>
                    <a:pt x="2284424" y="1276350"/>
                    <a:pt x="2269765" y="598170"/>
                    <a:pt x="2269765" y="97790"/>
                  </a:cubicBezTo>
                  <a:cubicBezTo>
                    <a:pt x="2269765" y="90170"/>
                    <a:pt x="2270987" y="82550"/>
                    <a:pt x="2270987" y="76200"/>
                  </a:cubicBezTo>
                  <a:cubicBezTo>
                    <a:pt x="2269765" y="74930"/>
                    <a:pt x="2268544" y="74930"/>
                    <a:pt x="2267322" y="73660"/>
                  </a:cubicBezTo>
                  <a:cubicBezTo>
                    <a:pt x="2267322" y="73660"/>
                    <a:pt x="2266100" y="74930"/>
                    <a:pt x="2266100" y="76200"/>
                  </a:cubicBezTo>
                  <a:cubicBezTo>
                    <a:pt x="2263657" y="82550"/>
                    <a:pt x="2258771" y="82550"/>
                    <a:pt x="2253885" y="82550"/>
                  </a:cubicBezTo>
                  <a:cubicBezTo>
                    <a:pt x="2247777" y="81280"/>
                    <a:pt x="2241669" y="74930"/>
                    <a:pt x="2234340" y="77470"/>
                  </a:cubicBezTo>
                  <a:cubicBezTo>
                    <a:pt x="2231897" y="78740"/>
                    <a:pt x="2227010" y="76200"/>
                    <a:pt x="2225789" y="73660"/>
                  </a:cubicBezTo>
                  <a:cubicBezTo>
                    <a:pt x="2222124" y="68580"/>
                    <a:pt x="2217238" y="68580"/>
                    <a:pt x="2212352" y="71120"/>
                  </a:cubicBezTo>
                  <a:cubicBezTo>
                    <a:pt x="2209909" y="72390"/>
                    <a:pt x="2207465" y="71120"/>
                    <a:pt x="2205022" y="71120"/>
                  </a:cubicBezTo>
                  <a:cubicBezTo>
                    <a:pt x="2201358" y="71120"/>
                    <a:pt x="2196471" y="69850"/>
                    <a:pt x="2192807" y="68580"/>
                  </a:cubicBezTo>
                  <a:cubicBezTo>
                    <a:pt x="2191585" y="68580"/>
                    <a:pt x="2189142" y="67310"/>
                    <a:pt x="2187920" y="67310"/>
                  </a:cubicBezTo>
                  <a:cubicBezTo>
                    <a:pt x="2184256" y="66040"/>
                    <a:pt x="2180591" y="62230"/>
                    <a:pt x="2176926" y="67310"/>
                  </a:cubicBezTo>
                  <a:cubicBezTo>
                    <a:pt x="2176926" y="67310"/>
                    <a:pt x="2174483" y="67310"/>
                    <a:pt x="2173262" y="66040"/>
                  </a:cubicBezTo>
                  <a:cubicBezTo>
                    <a:pt x="2172040" y="63500"/>
                    <a:pt x="2170819" y="59690"/>
                    <a:pt x="2169597" y="57150"/>
                  </a:cubicBezTo>
                  <a:cubicBezTo>
                    <a:pt x="2167154" y="53340"/>
                    <a:pt x="2167154" y="46990"/>
                    <a:pt x="2163489" y="44450"/>
                  </a:cubicBezTo>
                  <a:cubicBezTo>
                    <a:pt x="2161046" y="43180"/>
                    <a:pt x="2159824" y="41910"/>
                    <a:pt x="2158603" y="39370"/>
                  </a:cubicBezTo>
                  <a:cubicBezTo>
                    <a:pt x="2158603" y="38100"/>
                    <a:pt x="2156160" y="36830"/>
                    <a:pt x="2156160" y="35560"/>
                  </a:cubicBezTo>
                  <a:lnTo>
                    <a:pt x="2152495" y="31750"/>
                  </a:lnTo>
                  <a:cubicBezTo>
                    <a:pt x="2151273" y="29210"/>
                    <a:pt x="2150052" y="25400"/>
                    <a:pt x="2147609" y="24130"/>
                  </a:cubicBezTo>
                  <a:cubicBezTo>
                    <a:pt x="2142723" y="20320"/>
                    <a:pt x="2141501" y="15240"/>
                    <a:pt x="2143944" y="8890"/>
                  </a:cubicBezTo>
                  <a:cubicBezTo>
                    <a:pt x="2140279" y="7620"/>
                    <a:pt x="2137836" y="5080"/>
                    <a:pt x="2134172" y="5080"/>
                  </a:cubicBezTo>
                  <a:cubicBezTo>
                    <a:pt x="2119513" y="6350"/>
                    <a:pt x="2103632" y="8890"/>
                    <a:pt x="2088973" y="10160"/>
                  </a:cubicBezTo>
                  <a:cubicBezTo>
                    <a:pt x="2086530" y="10160"/>
                    <a:pt x="2082866" y="11430"/>
                    <a:pt x="2081644" y="12700"/>
                  </a:cubicBezTo>
                  <a:cubicBezTo>
                    <a:pt x="2071872" y="19050"/>
                    <a:pt x="2062099" y="13970"/>
                    <a:pt x="2052327" y="12700"/>
                  </a:cubicBezTo>
                  <a:cubicBezTo>
                    <a:pt x="2044997" y="12700"/>
                    <a:pt x="2037668" y="8890"/>
                    <a:pt x="2030339" y="7620"/>
                  </a:cubicBezTo>
                  <a:cubicBezTo>
                    <a:pt x="2021787" y="6350"/>
                    <a:pt x="2014458" y="7620"/>
                    <a:pt x="2005907" y="6350"/>
                  </a:cubicBezTo>
                  <a:cubicBezTo>
                    <a:pt x="2004686" y="6350"/>
                    <a:pt x="2003464" y="5080"/>
                    <a:pt x="2002243" y="3810"/>
                  </a:cubicBezTo>
                  <a:cubicBezTo>
                    <a:pt x="1999799" y="0"/>
                    <a:pt x="1994913" y="1270"/>
                    <a:pt x="1992470" y="2540"/>
                  </a:cubicBezTo>
                  <a:cubicBezTo>
                    <a:pt x="1988805" y="5080"/>
                    <a:pt x="1987584" y="8890"/>
                    <a:pt x="1985140" y="12700"/>
                  </a:cubicBezTo>
                  <a:cubicBezTo>
                    <a:pt x="1979033" y="13970"/>
                    <a:pt x="1970482" y="15240"/>
                    <a:pt x="1964374" y="19050"/>
                  </a:cubicBezTo>
                  <a:cubicBezTo>
                    <a:pt x="1959488" y="21590"/>
                    <a:pt x="1957045" y="22860"/>
                    <a:pt x="1953380" y="20320"/>
                  </a:cubicBezTo>
                  <a:lnTo>
                    <a:pt x="1952158" y="21590"/>
                  </a:lnTo>
                  <a:cubicBezTo>
                    <a:pt x="1954601" y="24130"/>
                    <a:pt x="1955823" y="27940"/>
                    <a:pt x="1958266" y="30480"/>
                  </a:cubicBezTo>
                  <a:cubicBezTo>
                    <a:pt x="1954601" y="31750"/>
                    <a:pt x="1949715" y="34290"/>
                    <a:pt x="1947272" y="33020"/>
                  </a:cubicBezTo>
                  <a:cubicBezTo>
                    <a:pt x="1941164" y="31750"/>
                    <a:pt x="1938721" y="34290"/>
                    <a:pt x="1933835" y="36830"/>
                  </a:cubicBezTo>
                  <a:cubicBezTo>
                    <a:pt x="1928949" y="40640"/>
                    <a:pt x="1922841" y="43180"/>
                    <a:pt x="1917954" y="45720"/>
                  </a:cubicBezTo>
                  <a:cubicBezTo>
                    <a:pt x="1916733" y="45720"/>
                    <a:pt x="1915511" y="45720"/>
                    <a:pt x="1914290" y="44450"/>
                  </a:cubicBezTo>
                  <a:cubicBezTo>
                    <a:pt x="1913068" y="44450"/>
                    <a:pt x="1911847" y="43180"/>
                    <a:pt x="1911847" y="43180"/>
                  </a:cubicBezTo>
                  <a:cubicBezTo>
                    <a:pt x="1905739" y="45720"/>
                    <a:pt x="1899631" y="48260"/>
                    <a:pt x="1893523" y="45720"/>
                  </a:cubicBezTo>
                  <a:cubicBezTo>
                    <a:pt x="1892302" y="45720"/>
                    <a:pt x="1892302" y="46990"/>
                    <a:pt x="1891080" y="46990"/>
                  </a:cubicBezTo>
                  <a:cubicBezTo>
                    <a:pt x="1883751" y="49530"/>
                    <a:pt x="1878864" y="58420"/>
                    <a:pt x="1869092" y="58420"/>
                  </a:cubicBezTo>
                  <a:cubicBezTo>
                    <a:pt x="1861763" y="58420"/>
                    <a:pt x="1854433" y="64770"/>
                    <a:pt x="1847104" y="64770"/>
                  </a:cubicBezTo>
                  <a:cubicBezTo>
                    <a:pt x="1838553" y="66040"/>
                    <a:pt x="1831223" y="68580"/>
                    <a:pt x="1823894" y="72390"/>
                  </a:cubicBezTo>
                  <a:cubicBezTo>
                    <a:pt x="1821451" y="73660"/>
                    <a:pt x="1819008" y="73660"/>
                    <a:pt x="1817786" y="73660"/>
                  </a:cubicBezTo>
                  <a:cubicBezTo>
                    <a:pt x="1811678" y="71120"/>
                    <a:pt x="1808014" y="74930"/>
                    <a:pt x="1805570" y="78740"/>
                  </a:cubicBezTo>
                  <a:cubicBezTo>
                    <a:pt x="1799463" y="87630"/>
                    <a:pt x="1789690" y="90170"/>
                    <a:pt x="1781139" y="92710"/>
                  </a:cubicBezTo>
                  <a:cubicBezTo>
                    <a:pt x="1770145" y="95250"/>
                    <a:pt x="1759151" y="96520"/>
                    <a:pt x="1748157" y="97790"/>
                  </a:cubicBezTo>
                  <a:cubicBezTo>
                    <a:pt x="1746935" y="97790"/>
                    <a:pt x="1745714" y="101600"/>
                    <a:pt x="1743271" y="102870"/>
                  </a:cubicBezTo>
                  <a:cubicBezTo>
                    <a:pt x="1742049" y="102870"/>
                    <a:pt x="1740828" y="101600"/>
                    <a:pt x="1740828" y="101600"/>
                  </a:cubicBezTo>
                  <a:cubicBezTo>
                    <a:pt x="1734720" y="109220"/>
                    <a:pt x="1731055" y="120650"/>
                    <a:pt x="1718839" y="119380"/>
                  </a:cubicBezTo>
                  <a:lnTo>
                    <a:pt x="1717618" y="119380"/>
                  </a:lnTo>
                  <a:cubicBezTo>
                    <a:pt x="1707845" y="125730"/>
                    <a:pt x="1698073" y="123190"/>
                    <a:pt x="1689522" y="120650"/>
                  </a:cubicBezTo>
                  <a:cubicBezTo>
                    <a:pt x="1687079" y="120650"/>
                    <a:pt x="1683414" y="118110"/>
                    <a:pt x="1682193" y="115570"/>
                  </a:cubicBezTo>
                  <a:cubicBezTo>
                    <a:pt x="1678528" y="107950"/>
                    <a:pt x="1668755" y="105410"/>
                    <a:pt x="1661426" y="107950"/>
                  </a:cubicBezTo>
                  <a:cubicBezTo>
                    <a:pt x="1655318" y="110490"/>
                    <a:pt x="1649210" y="111760"/>
                    <a:pt x="1643102" y="114300"/>
                  </a:cubicBezTo>
                  <a:cubicBezTo>
                    <a:pt x="1633330" y="116840"/>
                    <a:pt x="1624779" y="118110"/>
                    <a:pt x="1615006" y="113030"/>
                  </a:cubicBezTo>
                  <a:cubicBezTo>
                    <a:pt x="1605234" y="107950"/>
                    <a:pt x="1597904" y="111760"/>
                    <a:pt x="1593018" y="123190"/>
                  </a:cubicBezTo>
                  <a:cubicBezTo>
                    <a:pt x="1589353" y="130810"/>
                    <a:pt x="1579581" y="132080"/>
                    <a:pt x="1573473" y="125730"/>
                  </a:cubicBezTo>
                  <a:cubicBezTo>
                    <a:pt x="1569808" y="121920"/>
                    <a:pt x="1567365" y="123190"/>
                    <a:pt x="1563701" y="125730"/>
                  </a:cubicBezTo>
                  <a:lnTo>
                    <a:pt x="1556371" y="133350"/>
                  </a:lnTo>
                  <a:cubicBezTo>
                    <a:pt x="1555149" y="134620"/>
                    <a:pt x="1552706" y="134620"/>
                    <a:pt x="1551485" y="134620"/>
                  </a:cubicBezTo>
                  <a:lnTo>
                    <a:pt x="1544155" y="134620"/>
                  </a:lnTo>
                  <a:cubicBezTo>
                    <a:pt x="1539269" y="134620"/>
                    <a:pt x="1534383" y="133350"/>
                    <a:pt x="1529497" y="132080"/>
                  </a:cubicBezTo>
                  <a:cubicBezTo>
                    <a:pt x="1523389" y="130810"/>
                    <a:pt x="1518503" y="127000"/>
                    <a:pt x="1512395" y="125730"/>
                  </a:cubicBezTo>
                  <a:cubicBezTo>
                    <a:pt x="1502622" y="124460"/>
                    <a:pt x="1500179" y="115570"/>
                    <a:pt x="1496514" y="109220"/>
                  </a:cubicBezTo>
                  <a:cubicBezTo>
                    <a:pt x="1494071" y="105410"/>
                    <a:pt x="1489185" y="100330"/>
                    <a:pt x="1484299" y="101600"/>
                  </a:cubicBezTo>
                  <a:cubicBezTo>
                    <a:pt x="1479412" y="104140"/>
                    <a:pt x="1474526" y="101600"/>
                    <a:pt x="1470862" y="100330"/>
                  </a:cubicBezTo>
                  <a:cubicBezTo>
                    <a:pt x="1469640" y="100330"/>
                    <a:pt x="1467197" y="99060"/>
                    <a:pt x="1465975" y="99060"/>
                  </a:cubicBezTo>
                  <a:cubicBezTo>
                    <a:pt x="1457424" y="96520"/>
                    <a:pt x="1451316" y="101600"/>
                    <a:pt x="1445209" y="107950"/>
                  </a:cubicBezTo>
                  <a:lnTo>
                    <a:pt x="1440322" y="113030"/>
                  </a:lnTo>
                  <a:cubicBezTo>
                    <a:pt x="1439101" y="114300"/>
                    <a:pt x="1439101" y="116840"/>
                    <a:pt x="1437879" y="118110"/>
                  </a:cubicBezTo>
                  <a:cubicBezTo>
                    <a:pt x="1430550" y="124460"/>
                    <a:pt x="1423221" y="121920"/>
                    <a:pt x="1414670" y="118110"/>
                  </a:cubicBezTo>
                  <a:cubicBezTo>
                    <a:pt x="1407340" y="114300"/>
                    <a:pt x="1398789" y="118110"/>
                    <a:pt x="1396346" y="125730"/>
                  </a:cubicBezTo>
                  <a:cubicBezTo>
                    <a:pt x="1395124" y="130810"/>
                    <a:pt x="1393903" y="134620"/>
                    <a:pt x="1387795" y="137160"/>
                  </a:cubicBezTo>
                  <a:cubicBezTo>
                    <a:pt x="1381687" y="140970"/>
                    <a:pt x="1374358" y="143510"/>
                    <a:pt x="1373136" y="152400"/>
                  </a:cubicBezTo>
                  <a:cubicBezTo>
                    <a:pt x="1373136" y="153670"/>
                    <a:pt x="1371915" y="154940"/>
                    <a:pt x="1370693" y="154940"/>
                  </a:cubicBezTo>
                  <a:cubicBezTo>
                    <a:pt x="1367029" y="156210"/>
                    <a:pt x="1364585" y="157480"/>
                    <a:pt x="1360921" y="158750"/>
                  </a:cubicBezTo>
                  <a:lnTo>
                    <a:pt x="1349927" y="158750"/>
                  </a:lnTo>
                  <a:cubicBezTo>
                    <a:pt x="1342597" y="157480"/>
                    <a:pt x="1335268" y="154940"/>
                    <a:pt x="1327938" y="153670"/>
                  </a:cubicBezTo>
                  <a:cubicBezTo>
                    <a:pt x="1319387" y="152400"/>
                    <a:pt x="1312058" y="157480"/>
                    <a:pt x="1303507" y="158750"/>
                  </a:cubicBezTo>
                  <a:lnTo>
                    <a:pt x="1302286" y="160020"/>
                  </a:lnTo>
                  <a:cubicBezTo>
                    <a:pt x="1299842" y="163830"/>
                    <a:pt x="1296178" y="162560"/>
                    <a:pt x="1293735" y="160020"/>
                  </a:cubicBezTo>
                  <a:cubicBezTo>
                    <a:pt x="1288848" y="154940"/>
                    <a:pt x="1280297" y="153670"/>
                    <a:pt x="1274190" y="156210"/>
                  </a:cubicBezTo>
                  <a:cubicBezTo>
                    <a:pt x="1266860" y="160020"/>
                    <a:pt x="1259531" y="162560"/>
                    <a:pt x="1252201" y="165100"/>
                  </a:cubicBezTo>
                  <a:cubicBezTo>
                    <a:pt x="1249758" y="165100"/>
                    <a:pt x="1247315" y="163830"/>
                    <a:pt x="1246094" y="163830"/>
                  </a:cubicBezTo>
                  <a:cubicBezTo>
                    <a:pt x="1243650" y="163830"/>
                    <a:pt x="1239986" y="162560"/>
                    <a:pt x="1238764" y="163830"/>
                  </a:cubicBezTo>
                  <a:cubicBezTo>
                    <a:pt x="1228992" y="171450"/>
                    <a:pt x="1219219" y="168910"/>
                    <a:pt x="1210668" y="163830"/>
                  </a:cubicBezTo>
                  <a:cubicBezTo>
                    <a:pt x="1205782" y="161290"/>
                    <a:pt x="1198452" y="158750"/>
                    <a:pt x="1196009" y="151130"/>
                  </a:cubicBezTo>
                  <a:cubicBezTo>
                    <a:pt x="1194788" y="146050"/>
                    <a:pt x="1189902" y="140970"/>
                    <a:pt x="1186237" y="137160"/>
                  </a:cubicBezTo>
                  <a:cubicBezTo>
                    <a:pt x="1180129" y="130810"/>
                    <a:pt x="1174021" y="121920"/>
                    <a:pt x="1163027" y="121920"/>
                  </a:cubicBezTo>
                  <a:cubicBezTo>
                    <a:pt x="1160584" y="121920"/>
                    <a:pt x="1158141" y="116840"/>
                    <a:pt x="1156919" y="118110"/>
                  </a:cubicBezTo>
                  <a:cubicBezTo>
                    <a:pt x="1152033" y="119380"/>
                    <a:pt x="1152033" y="116840"/>
                    <a:pt x="1149590" y="114300"/>
                  </a:cubicBezTo>
                  <a:cubicBezTo>
                    <a:pt x="1147147" y="111760"/>
                    <a:pt x="1143482" y="109220"/>
                    <a:pt x="1141039" y="105410"/>
                  </a:cubicBezTo>
                  <a:cubicBezTo>
                    <a:pt x="1137374" y="100330"/>
                    <a:pt x="1133709" y="93980"/>
                    <a:pt x="1130045" y="88900"/>
                  </a:cubicBezTo>
                  <a:cubicBezTo>
                    <a:pt x="1126380" y="83820"/>
                    <a:pt x="1123937" y="77470"/>
                    <a:pt x="1120272" y="72390"/>
                  </a:cubicBezTo>
                  <a:cubicBezTo>
                    <a:pt x="1119051" y="71120"/>
                    <a:pt x="1115386" y="69850"/>
                    <a:pt x="1114164" y="71120"/>
                  </a:cubicBezTo>
                  <a:lnTo>
                    <a:pt x="1099506" y="78740"/>
                  </a:lnTo>
                  <a:cubicBezTo>
                    <a:pt x="1097063" y="80010"/>
                    <a:pt x="1095841" y="82550"/>
                    <a:pt x="1094619" y="85090"/>
                  </a:cubicBezTo>
                  <a:lnTo>
                    <a:pt x="1093398" y="83820"/>
                  </a:lnTo>
                  <a:cubicBezTo>
                    <a:pt x="1094619" y="80010"/>
                    <a:pt x="1095841" y="76200"/>
                    <a:pt x="1097063" y="74930"/>
                  </a:cubicBezTo>
                  <a:lnTo>
                    <a:pt x="1082404" y="71120"/>
                  </a:lnTo>
                  <a:cubicBezTo>
                    <a:pt x="1078739" y="69850"/>
                    <a:pt x="1072631" y="69850"/>
                    <a:pt x="1070188" y="69850"/>
                  </a:cubicBezTo>
                  <a:lnTo>
                    <a:pt x="1050643" y="69850"/>
                  </a:lnTo>
                  <a:cubicBezTo>
                    <a:pt x="1043314" y="69850"/>
                    <a:pt x="1037206" y="68580"/>
                    <a:pt x="1029876" y="69850"/>
                  </a:cubicBezTo>
                  <a:cubicBezTo>
                    <a:pt x="1024990" y="71120"/>
                    <a:pt x="1021325" y="68580"/>
                    <a:pt x="1017661" y="66040"/>
                  </a:cubicBezTo>
                  <a:cubicBezTo>
                    <a:pt x="1007888" y="58420"/>
                    <a:pt x="998116" y="49530"/>
                    <a:pt x="984679" y="53340"/>
                  </a:cubicBezTo>
                  <a:cubicBezTo>
                    <a:pt x="983457" y="53340"/>
                    <a:pt x="981014" y="52070"/>
                    <a:pt x="979792" y="50800"/>
                  </a:cubicBezTo>
                  <a:cubicBezTo>
                    <a:pt x="976128" y="49530"/>
                    <a:pt x="973684" y="46990"/>
                    <a:pt x="968798" y="44450"/>
                  </a:cubicBezTo>
                  <a:cubicBezTo>
                    <a:pt x="968798" y="48260"/>
                    <a:pt x="968798" y="49530"/>
                    <a:pt x="970020" y="52070"/>
                  </a:cubicBezTo>
                  <a:cubicBezTo>
                    <a:pt x="967577" y="54610"/>
                    <a:pt x="966355" y="53340"/>
                    <a:pt x="965133" y="52070"/>
                  </a:cubicBezTo>
                  <a:cubicBezTo>
                    <a:pt x="963912" y="53340"/>
                    <a:pt x="962690" y="55880"/>
                    <a:pt x="961469" y="55880"/>
                  </a:cubicBezTo>
                  <a:cubicBezTo>
                    <a:pt x="955361" y="58420"/>
                    <a:pt x="949253" y="59690"/>
                    <a:pt x="943145" y="62230"/>
                  </a:cubicBezTo>
                  <a:cubicBezTo>
                    <a:pt x="940702" y="63500"/>
                    <a:pt x="938259" y="64770"/>
                    <a:pt x="937037" y="66040"/>
                  </a:cubicBezTo>
                  <a:cubicBezTo>
                    <a:pt x="932151" y="69850"/>
                    <a:pt x="928486" y="76200"/>
                    <a:pt x="919935" y="74930"/>
                  </a:cubicBezTo>
                  <a:cubicBezTo>
                    <a:pt x="918714" y="74930"/>
                    <a:pt x="916271" y="77470"/>
                    <a:pt x="913828" y="77470"/>
                  </a:cubicBezTo>
                  <a:cubicBezTo>
                    <a:pt x="911385" y="78740"/>
                    <a:pt x="907720" y="78740"/>
                    <a:pt x="905277" y="80010"/>
                  </a:cubicBezTo>
                  <a:lnTo>
                    <a:pt x="902834" y="80010"/>
                  </a:lnTo>
                  <a:cubicBezTo>
                    <a:pt x="895504" y="82550"/>
                    <a:pt x="889396" y="85090"/>
                    <a:pt x="882067" y="86360"/>
                  </a:cubicBezTo>
                  <a:lnTo>
                    <a:pt x="877181" y="86360"/>
                  </a:lnTo>
                  <a:cubicBezTo>
                    <a:pt x="871073" y="86360"/>
                    <a:pt x="866187" y="85090"/>
                    <a:pt x="860079" y="85090"/>
                  </a:cubicBezTo>
                  <a:cubicBezTo>
                    <a:pt x="853971" y="85090"/>
                    <a:pt x="847863" y="87630"/>
                    <a:pt x="841755" y="87630"/>
                  </a:cubicBezTo>
                  <a:cubicBezTo>
                    <a:pt x="834426" y="87630"/>
                    <a:pt x="825875" y="87630"/>
                    <a:pt x="819767" y="82550"/>
                  </a:cubicBezTo>
                  <a:cubicBezTo>
                    <a:pt x="818546" y="81280"/>
                    <a:pt x="814881" y="81280"/>
                    <a:pt x="812438" y="82550"/>
                  </a:cubicBezTo>
                  <a:cubicBezTo>
                    <a:pt x="803887" y="83820"/>
                    <a:pt x="795336" y="85090"/>
                    <a:pt x="788006" y="87630"/>
                  </a:cubicBezTo>
                  <a:cubicBezTo>
                    <a:pt x="780677" y="90170"/>
                    <a:pt x="777012" y="87630"/>
                    <a:pt x="774569" y="81280"/>
                  </a:cubicBezTo>
                  <a:cubicBezTo>
                    <a:pt x="773348" y="78740"/>
                    <a:pt x="770905" y="76200"/>
                    <a:pt x="768461" y="73660"/>
                  </a:cubicBezTo>
                  <a:cubicBezTo>
                    <a:pt x="764797" y="71120"/>
                    <a:pt x="761132" y="67310"/>
                    <a:pt x="757467" y="67310"/>
                  </a:cubicBezTo>
                  <a:cubicBezTo>
                    <a:pt x="748916" y="67310"/>
                    <a:pt x="744030" y="62230"/>
                    <a:pt x="737922" y="58420"/>
                  </a:cubicBezTo>
                  <a:cubicBezTo>
                    <a:pt x="728150" y="52070"/>
                    <a:pt x="719599" y="44450"/>
                    <a:pt x="707383" y="45720"/>
                  </a:cubicBezTo>
                  <a:lnTo>
                    <a:pt x="707383" y="39370"/>
                  </a:lnTo>
                  <a:cubicBezTo>
                    <a:pt x="709826" y="39370"/>
                    <a:pt x="712269" y="39370"/>
                    <a:pt x="714713" y="38100"/>
                  </a:cubicBezTo>
                  <a:cubicBezTo>
                    <a:pt x="711048" y="35560"/>
                    <a:pt x="711048" y="31750"/>
                    <a:pt x="708605" y="29210"/>
                  </a:cubicBezTo>
                  <a:cubicBezTo>
                    <a:pt x="703718" y="25400"/>
                    <a:pt x="698832" y="24130"/>
                    <a:pt x="693946" y="21590"/>
                  </a:cubicBezTo>
                  <a:cubicBezTo>
                    <a:pt x="690281" y="20320"/>
                    <a:pt x="685395" y="20320"/>
                    <a:pt x="687838" y="26670"/>
                  </a:cubicBezTo>
                  <a:cubicBezTo>
                    <a:pt x="681730" y="27940"/>
                    <a:pt x="676844" y="27940"/>
                    <a:pt x="674401" y="30480"/>
                  </a:cubicBezTo>
                  <a:cubicBezTo>
                    <a:pt x="669515" y="34290"/>
                    <a:pt x="664628" y="31750"/>
                    <a:pt x="660964" y="29210"/>
                  </a:cubicBezTo>
                  <a:cubicBezTo>
                    <a:pt x="658521" y="27940"/>
                    <a:pt x="656077" y="26670"/>
                    <a:pt x="653634" y="27940"/>
                  </a:cubicBezTo>
                  <a:cubicBezTo>
                    <a:pt x="638976" y="35560"/>
                    <a:pt x="624317" y="31750"/>
                    <a:pt x="609658" y="31750"/>
                  </a:cubicBezTo>
                  <a:cubicBezTo>
                    <a:pt x="607215" y="31750"/>
                    <a:pt x="604772" y="30480"/>
                    <a:pt x="601107" y="30480"/>
                  </a:cubicBezTo>
                  <a:cubicBezTo>
                    <a:pt x="596221" y="29210"/>
                    <a:pt x="592556" y="26670"/>
                    <a:pt x="587670" y="25400"/>
                  </a:cubicBezTo>
                  <a:cubicBezTo>
                    <a:pt x="582783" y="24130"/>
                    <a:pt x="576676" y="22860"/>
                    <a:pt x="571789" y="21590"/>
                  </a:cubicBezTo>
                  <a:lnTo>
                    <a:pt x="568125" y="21590"/>
                  </a:lnTo>
                  <a:cubicBezTo>
                    <a:pt x="559574" y="21590"/>
                    <a:pt x="551023" y="22860"/>
                    <a:pt x="543693" y="22860"/>
                  </a:cubicBezTo>
                  <a:cubicBezTo>
                    <a:pt x="537586" y="22860"/>
                    <a:pt x="531478" y="20320"/>
                    <a:pt x="524148" y="19050"/>
                  </a:cubicBezTo>
                  <a:cubicBezTo>
                    <a:pt x="522927" y="8890"/>
                    <a:pt x="513154" y="11430"/>
                    <a:pt x="507046" y="6350"/>
                  </a:cubicBezTo>
                  <a:cubicBezTo>
                    <a:pt x="505825" y="5080"/>
                    <a:pt x="503382" y="6350"/>
                    <a:pt x="502160" y="6350"/>
                  </a:cubicBezTo>
                  <a:cubicBezTo>
                    <a:pt x="494831" y="5080"/>
                    <a:pt x="489945" y="8890"/>
                    <a:pt x="487501" y="15240"/>
                  </a:cubicBezTo>
                  <a:cubicBezTo>
                    <a:pt x="483837" y="21590"/>
                    <a:pt x="474064" y="24130"/>
                    <a:pt x="477729" y="34290"/>
                  </a:cubicBezTo>
                  <a:cubicBezTo>
                    <a:pt x="478950" y="35560"/>
                    <a:pt x="481394" y="36830"/>
                    <a:pt x="482615" y="39370"/>
                  </a:cubicBezTo>
                  <a:cubicBezTo>
                    <a:pt x="482615" y="43180"/>
                    <a:pt x="481394" y="45720"/>
                    <a:pt x="477729" y="44450"/>
                  </a:cubicBezTo>
                  <a:cubicBezTo>
                    <a:pt x="476507" y="44450"/>
                    <a:pt x="475286" y="46990"/>
                    <a:pt x="474064" y="48260"/>
                  </a:cubicBezTo>
                  <a:cubicBezTo>
                    <a:pt x="472843" y="49530"/>
                    <a:pt x="472843" y="52070"/>
                    <a:pt x="471621" y="52070"/>
                  </a:cubicBezTo>
                  <a:cubicBezTo>
                    <a:pt x="464292" y="54610"/>
                    <a:pt x="459405" y="60960"/>
                    <a:pt x="450854" y="59690"/>
                  </a:cubicBezTo>
                  <a:lnTo>
                    <a:pt x="448411" y="59690"/>
                  </a:lnTo>
                  <a:cubicBezTo>
                    <a:pt x="441082" y="66040"/>
                    <a:pt x="433752" y="64770"/>
                    <a:pt x="425202" y="63500"/>
                  </a:cubicBezTo>
                  <a:cubicBezTo>
                    <a:pt x="421537" y="62230"/>
                    <a:pt x="416651" y="63500"/>
                    <a:pt x="411764" y="63500"/>
                  </a:cubicBezTo>
                  <a:cubicBezTo>
                    <a:pt x="408100" y="63500"/>
                    <a:pt x="404435" y="63500"/>
                    <a:pt x="400770" y="60960"/>
                  </a:cubicBezTo>
                  <a:cubicBezTo>
                    <a:pt x="395884" y="58420"/>
                    <a:pt x="390998" y="54610"/>
                    <a:pt x="386111" y="52070"/>
                  </a:cubicBezTo>
                  <a:cubicBezTo>
                    <a:pt x="381225" y="49530"/>
                    <a:pt x="375117" y="49530"/>
                    <a:pt x="375117" y="40640"/>
                  </a:cubicBezTo>
                  <a:cubicBezTo>
                    <a:pt x="375117" y="39370"/>
                    <a:pt x="372674" y="38100"/>
                    <a:pt x="372674" y="36830"/>
                  </a:cubicBezTo>
                  <a:cubicBezTo>
                    <a:pt x="364123" y="44450"/>
                    <a:pt x="356794" y="50800"/>
                    <a:pt x="349464" y="57150"/>
                  </a:cubicBezTo>
                  <a:cubicBezTo>
                    <a:pt x="345800" y="60960"/>
                    <a:pt x="340914" y="66040"/>
                    <a:pt x="343357" y="72390"/>
                  </a:cubicBezTo>
                  <a:cubicBezTo>
                    <a:pt x="343357" y="73660"/>
                    <a:pt x="342135" y="74930"/>
                    <a:pt x="342135" y="76200"/>
                  </a:cubicBezTo>
                  <a:cubicBezTo>
                    <a:pt x="340914" y="78740"/>
                    <a:pt x="339692" y="81280"/>
                    <a:pt x="337249" y="82550"/>
                  </a:cubicBezTo>
                  <a:cubicBezTo>
                    <a:pt x="334806" y="86360"/>
                    <a:pt x="332363" y="90170"/>
                    <a:pt x="329919" y="95250"/>
                  </a:cubicBezTo>
                  <a:lnTo>
                    <a:pt x="322590" y="102870"/>
                  </a:lnTo>
                  <a:cubicBezTo>
                    <a:pt x="320147" y="106680"/>
                    <a:pt x="317704" y="110490"/>
                    <a:pt x="314039" y="113030"/>
                  </a:cubicBezTo>
                  <a:cubicBezTo>
                    <a:pt x="305488" y="120650"/>
                    <a:pt x="296937" y="128270"/>
                    <a:pt x="287165" y="135890"/>
                  </a:cubicBezTo>
                  <a:cubicBezTo>
                    <a:pt x="282278" y="140970"/>
                    <a:pt x="276171" y="144780"/>
                    <a:pt x="271284" y="149860"/>
                  </a:cubicBezTo>
                  <a:cubicBezTo>
                    <a:pt x="262733" y="157480"/>
                    <a:pt x="252961" y="163830"/>
                    <a:pt x="248075" y="175260"/>
                  </a:cubicBezTo>
                  <a:cubicBezTo>
                    <a:pt x="248075" y="176530"/>
                    <a:pt x="245631" y="177800"/>
                    <a:pt x="244410" y="179070"/>
                  </a:cubicBezTo>
                  <a:cubicBezTo>
                    <a:pt x="238302" y="184150"/>
                    <a:pt x="228530" y="184150"/>
                    <a:pt x="228530" y="194310"/>
                  </a:cubicBezTo>
                  <a:cubicBezTo>
                    <a:pt x="218757" y="194310"/>
                    <a:pt x="213871" y="201930"/>
                    <a:pt x="208984" y="208280"/>
                  </a:cubicBezTo>
                  <a:cubicBezTo>
                    <a:pt x="205320" y="213360"/>
                    <a:pt x="201655" y="219710"/>
                    <a:pt x="196769" y="223520"/>
                  </a:cubicBezTo>
                  <a:cubicBezTo>
                    <a:pt x="191883" y="226060"/>
                    <a:pt x="185775" y="224790"/>
                    <a:pt x="179667" y="224790"/>
                  </a:cubicBezTo>
                  <a:cubicBezTo>
                    <a:pt x="177224" y="224790"/>
                    <a:pt x="174781" y="224790"/>
                    <a:pt x="174781" y="226060"/>
                  </a:cubicBezTo>
                  <a:cubicBezTo>
                    <a:pt x="169894" y="231140"/>
                    <a:pt x="163787" y="234950"/>
                    <a:pt x="160122" y="241300"/>
                  </a:cubicBezTo>
                  <a:cubicBezTo>
                    <a:pt x="156457" y="247650"/>
                    <a:pt x="152792" y="251460"/>
                    <a:pt x="146685" y="252730"/>
                  </a:cubicBezTo>
                  <a:cubicBezTo>
                    <a:pt x="140577" y="254000"/>
                    <a:pt x="134469" y="260350"/>
                    <a:pt x="125918" y="256540"/>
                  </a:cubicBezTo>
                  <a:cubicBezTo>
                    <a:pt x="118589" y="254000"/>
                    <a:pt x="110038" y="256540"/>
                    <a:pt x="105151" y="251460"/>
                  </a:cubicBezTo>
                  <a:cubicBezTo>
                    <a:pt x="95379" y="252730"/>
                    <a:pt x="88049" y="255270"/>
                    <a:pt x="79499" y="256540"/>
                  </a:cubicBezTo>
                  <a:cubicBezTo>
                    <a:pt x="69726" y="259080"/>
                    <a:pt x="58732" y="257810"/>
                    <a:pt x="50181" y="265430"/>
                  </a:cubicBezTo>
                  <a:cubicBezTo>
                    <a:pt x="42852" y="271780"/>
                    <a:pt x="36744" y="278130"/>
                    <a:pt x="25750" y="276860"/>
                  </a:cubicBezTo>
                  <a:cubicBezTo>
                    <a:pt x="26971" y="284480"/>
                    <a:pt x="28193" y="290830"/>
                    <a:pt x="29414" y="298450"/>
                  </a:cubicBezTo>
                  <a:cubicBezTo>
                    <a:pt x="31857" y="318770"/>
                    <a:pt x="34301" y="339090"/>
                    <a:pt x="35522" y="359410"/>
                  </a:cubicBezTo>
                  <a:cubicBezTo>
                    <a:pt x="39187" y="384810"/>
                    <a:pt x="40408" y="408940"/>
                    <a:pt x="37965" y="433070"/>
                  </a:cubicBezTo>
                  <a:cubicBezTo>
                    <a:pt x="35522" y="467360"/>
                    <a:pt x="24528" y="1640840"/>
                    <a:pt x="13534" y="1672590"/>
                  </a:cubicBezTo>
                  <a:lnTo>
                    <a:pt x="2540" y="1699260"/>
                  </a:lnTo>
                  <a:cubicBezTo>
                    <a:pt x="0" y="1705610"/>
                    <a:pt x="3761" y="1709420"/>
                    <a:pt x="9869" y="1710690"/>
                  </a:cubicBezTo>
                  <a:cubicBezTo>
                    <a:pt x="17199" y="1711960"/>
                    <a:pt x="19642" y="1717040"/>
                    <a:pt x="22085" y="1723390"/>
                  </a:cubicBezTo>
                  <a:cubicBezTo>
                    <a:pt x="24528" y="1733550"/>
                    <a:pt x="20863" y="1743710"/>
                    <a:pt x="25750" y="1753870"/>
                  </a:cubicBezTo>
                  <a:cubicBezTo>
                    <a:pt x="28193" y="1758950"/>
                    <a:pt x="25750" y="1767840"/>
                    <a:pt x="24528" y="1775460"/>
                  </a:cubicBezTo>
                  <a:cubicBezTo>
                    <a:pt x="23307" y="1785620"/>
                    <a:pt x="25750" y="1795780"/>
                    <a:pt x="29414" y="1804670"/>
                  </a:cubicBezTo>
                  <a:cubicBezTo>
                    <a:pt x="37965" y="1819910"/>
                    <a:pt x="39187" y="1837690"/>
                    <a:pt x="39187" y="1854200"/>
                  </a:cubicBezTo>
                  <a:cubicBezTo>
                    <a:pt x="39187" y="1858010"/>
                    <a:pt x="40408" y="1861820"/>
                    <a:pt x="41630" y="1864360"/>
                  </a:cubicBezTo>
                  <a:cubicBezTo>
                    <a:pt x="44073" y="1866900"/>
                    <a:pt x="48959" y="1869440"/>
                    <a:pt x="53846" y="1870710"/>
                  </a:cubicBezTo>
                  <a:lnTo>
                    <a:pt x="83163" y="1885950"/>
                  </a:lnTo>
                  <a:cubicBezTo>
                    <a:pt x="96600" y="1893570"/>
                    <a:pt x="107595" y="1892300"/>
                    <a:pt x="119810" y="1883410"/>
                  </a:cubicBezTo>
                  <a:cubicBezTo>
                    <a:pt x="121032" y="1882140"/>
                    <a:pt x="124696" y="1880870"/>
                    <a:pt x="125918" y="1880870"/>
                  </a:cubicBezTo>
                  <a:cubicBezTo>
                    <a:pt x="134469" y="1882140"/>
                    <a:pt x="143020" y="1882140"/>
                    <a:pt x="150349" y="1889760"/>
                  </a:cubicBezTo>
                  <a:cubicBezTo>
                    <a:pt x="158900" y="1897380"/>
                    <a:pt x="171116" y="1902460"/>
                    <a:pt x="180888" y="1908810"/>
                  </a:cubicBezTo>
                  <a:cubicBezTo>
                    <a:pt x="186996" y="1912620"/>
                    <a:pt x="194326" y="1917700"/>
                    <a:pt x="197990" y="1922780"/>
                  </a:cubicBezTo>
                  <a:cubicBezTo>
                    <a:pt x="200434" y="1925320"/>
                    <a:pt x="202877" y="1927860"/>
                    <a:pt x="205320" y="1929130"/>
                  </a:cubicBezTo>
                  <a:cubicBezTo>
                    <a:pt x="218757" y="1934210"/>
                    <a:pt x="226086" y="1946910"/>
                    <a:pt x="234637" y="1957070"/>
                  </a:cubicBezTo>
                  <a:cubicBezTo>
                    <a:pt x="241967" y="1965960"/>
                    <a:pt x="251739" y="1971040"/>
                    <a:pt x="262733" y="1972310"/>
                  </a:cubicBezTo>
                  <a:cubicBezTo>
                    <a:pt x="274949" y="1974850"/>
                    <a:pt x="287165" y="1976120"/>
                    <a:pt x="299380" y="1978660"/>
                  </a:cubicBezTo>
                  <a:cubicBezTo>
                    <a:pt x="304267" y="1979930"/>
                    <a:pt x="310374" y="1981200"/>
                    <a:pt x="315261" y="1983740"/>
                  </a:cubicBezTo>
                  <a:cubicBezTo>
                    <a:pt x="321368" y="1986280"/>
                    <a:pt x="327476" y="1986280"/>
                    <a:pt x="332363" y="1990090"/>
                  </a:cubicBezTo>
                  <a:cubicBezTo>
                    <a:pt x="339692" y="1996440"/>
                    <a:pt x="347021" y="2000250"/>
                    <a:pt x="356794" y="1997710"/>
                  </a:cubicBezTo>
                  <a:cubicBezTo>
                    <a:pt x="360459" y="1996440"/>
                    <a:pt x="365345" y="1998980"/>
                    <a:pt x="369010" y="2000250"/>
                  </a:cubicBezTo>
                  <a:cubicBezTo>
                    <a:pt x="370231" y="2000250"/>
                    <a:pt x="371453" y="2001520"/>
                    <a:pt x="372674" y="2001520"/>
                  </a:cubicBezTo>
                  <a:cubicBezTo>
                    <a:pt x="386111" y="2002790"/>
                    <a:pt x="398327" y="2000250"/>
                    <a:pt x="410543" y="1997710"/>
                  </a:cubicBezTo>
                  <a:cubicBezTo>
                    <a:pt x="415429" y="1996440"/>
                    <a:pt x="420315" y="1995170"/>
                    <a:pt x="425202" y="1992630"/>
                  </a:cubicBezTo>
                  <a:cubicBezTo>
                    <a:pt x="438639" y="1986280"/>
                    <a:pt x="452076" y="1979930"/>
                    <a:pt x="464292" y="1972310"/>
                  </a:cubicBezTo>
                  <a:cubicBezTo>
                    <a:pt x="472843" y="1967230"/>
                    <a:pt x="481394" y="1962150"/>
                    <a:pt x="491166" y="1967230"/>
                  </a:cubicBezTo>
                  <a:lnTo>
                    <a:pt x="496052" y="1967230"/>
                  </a:lnTo>
                  <a:cubicBezTo>
                    <a:pt x="504603" y="1967230"/>
                    <a:pt x="513154" y="1965960"/>
                    <a:pt x="520484" y="1964690"/>
                  </a:cubicBezTo>
                  <a:cubicBezTo>
                    <a:pt x="521705" y="1964690"/>
                    <a:pt x="524148" y="1964690"/>
                    <a:pt x="524148" y="1963420"/>
                  </a:cubicBezTo>
                  <a:cubicBezTo>
                    <a:pt x="527813" y="1958340"/>
                    <a:pt x="533921" y="1958340"/>
                    <a:pt x="540029" y="1957070"/>
                  </a:cubicBezTo>
                  <a:cubicBezTo>
                    <a:pt x="549801" y="1955800"/>
                    <a:pt x="559574" y="1955800"/>
                    <a:pt x="566903" y="1949450"/>
                  </a:cubicBezTo>
                  <a:cubicBezTo>
                    <a:pt x="574233" y="1944370"/>
                    <a:pt x="581562" y="1943100"/>
                    <a:pt x="590113" y="1941830"/>
                  </a:cubicBezTo>
                  <a:cubicBezTo>
                    <a:pt x="591334" y="1941830"/>
                    <a:pt x="593778" y="1940560"/>
                    <a:pt x="594999" y="1940560"/>
                  </a:cubicBezTo>
                  <a:cubicBezTo>
                    <a:pt x="601107" y="1939290"/>
                    <a:pt x="607215" y="1935480"/>
                    <a:pt x="612101" y="1936750"/>
                  </a:cubicBezTo>
                  <a:cubicBezTo>
                    <a:pt x="623095" y="1939290"/>
                    <a:pt x="627981" y="1935480"/>
                    <a:pt x="635311" y="1925320"/>
                  </a:cubicBezTo>
                  <a:cubicBezTo>
                    <a:pt x="636532" y="1922780"/>
                    <a:pt x="640197" y="1921510"/>
                    <a:pt x="642640" y="1920240"/>
                  </a:cubicBezTo>
                  <a:cubicBezTo>
                    <a:pt x="648748" y="1918970"/>
                    <a:pt x="654856" y="1920240"/>
                    <a:pt x="660964" y="1918970"/>
                  </a:cubicBezTo>
                  <a:cubicBezTo>
                    <a:pt x="664628" y="1918970"/>
                    <a:pt x="668293" y="1915160"/>
                    <a:pt x="670736" y="1915160"/>
                  </a:cubicBezTo>
                  <a:cubicBezTo>
                    <a:pt x="680509" y="1916430"/>
                    <a:pt x="691503" y="1912620"/>
                    <a:pt x="700054" y="1918970"/>
                  </a:cubicBezTo>
                  <a:cubicBezTo>
                    <a:pt x="701275" y="1920240"/>
                    <a:pt x="703718" y="1920240"/>
                    <a:pt x="706162" y="1920240"/>
                  </a:cubicBezTo>
                  <a:cubicBezTo>
                    <a:pt x="722042" y="1921510"/>
                    <a:pt x="735479" y="1926590"/>
                    <a:pt x="746473" y="1936750"/>
                  </a:cubicBezTo>
                  <a:cubicBezTo>
                    <a:pt x="750138" y="1940560"/>
                    <a:pt x="755024" y="1943100"/>
                    <a:pt x="758689" y="1945640"/>
                  </a:cubicBezTo>
                  <a:cubicBezTo>
                    <a:pt x="762354" y="1948180"/>
                    <a:pt x="767240" y="1948180"/>
                    <a:pt x="770905" y="1949450"/>
                  </a:cubicBezTo>
                  <a:cubicBezTo>
                    <a:pt x="774569" y="1950720"/>
                    <a:pt x="777012" y="1951990"/>
                    <a:pt x="780677" y="1951990"/>
                  </a:cubicBezTo>
                  <a:cubicBezTo>
                    <a:pt x="786785" y="1951990"/>
                    <a:pt x="791671" y="1954530"/>
                    <a:pt x="795336" y="1959610"/>
                  </a:cubicBezTo>
                  <a:cubicBezTo>
                    <a:pt x="796557" y="1960880"/>
                    <a:pt x="797779" y="1962150"/>
                    <a:pt x="799001" y="1964690"/>
                  </a:cubicBezTo>
                  <a:cubicBezTo>
                    <a:pt x="797779" y="1968500"/>
                    <a:pt x="805108" y="1978660"/>
                    <a:pt x="809995" y="1978660"/>
                  </a:cubicBezTo>
                  <a:cubicBezTo>
                    <a:pt x="818546" y="1978660"/>
                    <a:pt x="827097" y="1981200"/>
                    <a:pt x="834426" y="1987550"/>
                  </a:cubicBezTo>
                  <a:cubicBezTo>
                    <a:pt x="835648" y="1988820"/>
                    <a:pt x="838091" y="1988820"/>
                    <a:pt x="840534" y="1987550"/>
                  </a:cubicBezTo>
                  <a:cubicBezTo>
                    <a:pt x="844199" y="1986280"/>
                    <a:pt x="846642" y="1986280"/>
                    <a:pt x="849085" y="1990090"/>
                  </a:cubicBezTo>
                  <a:cubicBezTo>
                    <a:pt x="850306" y="1991360"/>
                    <a:pt x="855193" y="1991360"/>
                    <a:pt x="857636" y="1991360"/>
                  </a:cubicBezTo>
                  <a:cubicBezTo>
                    <a:pt x="863744" y="1991360"/>
                    <a:pt x="871073" y="1990090"/>
                    <a:pt x="877181" y="1991360"/>
                  </a:cubicBezTo>
                  <a:cubicBezTo>
                    <a:pt x="888175" y="1992630"/>
                    <a:pt x="897947" y="1993900"/>
                    <a:pt x="908941" y="1996440"/>
                  </a:cubicBezTo>
                  <a:cubicBezTo>
                    <a:pt x="911385" y="1996440"/>
                    <a:pt x="913828" y="1997710"/>
                    <a:pt x="915049" y="1998980"/>
                  </a:cubicBezTo>
                  <a:cubicBezTo>
                    <a:pt x="917492" y="2005330"/>
                    <a:pt x="923600" y="2005330"/>
                    <a:pt x="927265" y="2006600"/>
                  </a:cubicBezTo>
                  <a:cubicBezTo>
                    <a:pt x="930930" y="2007870"/>
                    <a:pt x="935816" y="2009140"/>
                    <a:pt x="938259" y="2009140"/>
                  </a:cubicBezTo>
                  <a:cubicBezTo>
                    <a:pt x="939481" y="2007870"/>
                    <a:pt x="941924" y="2006600"/>
                    <a:pt x="944367" y="2004060"/>
                  </a:cubicBezTo>
                  <a:cubicBezTo>
                    <a:pt x="939481" y="2004060"/>
                    <a:pt x="937037" y="2005330"/>
                    <a:pt x="934594" y="2005330"/>
                  </a:cubicBezTo>
                  <a:cubicBezTo>
                    <a:pt x="939481" y="1998980"/>
                    <a:pt x="944367" y="1997710"/>
                    <a:pt x="950475" y="2001520"/>
                  </a:cubicBezTo>
                  <a:cubicBezTo>
                    <a:pt x="957804" y="2007870"/>
                    <a:pt x="963912" y="2007870"/>
                    <a:pt x="972463" y="2001520"/>
                  </a:cubicBezTo>
                  <a:lnTo>
                    <a:pt x="979792" y="1997710"/>
                  </a:lnTo>
                  <a:lnTo>
                    <a:pt x="979792" y="1991360"/>
                  </a:lnTo>
                  <a:cubicBezTo>
                    <a:pt x="983457" y="1992630"/>
                    <a:pt x="987122" y="1995170"/>
                    <a:pt x="989565" y="1995170"/>
                  </a:cubicBezTo>
                  <a:cubicBezTo>
                    <a:pt x="996894" y="1991360"/>
                    <a:pt x="1004224" y="1987550"/>
                    <a:pt x="1010331" y="1982470"/>
                  </a:cubicBezTo>
                  <a:cubicBezTo>
                    <a:pt x="1017661" y="1977390"/>
                    <a:pt x="1023769" y="1971040"/>
                    <a:pt x="1029876" y="1965960"/>
                  </a:cubicBezTo>
                  <a:cubicBezTo>
                    <a:pt x="1031098" y="1965960"/>
                    <a:pt x="1031098" y="1964690"/>
                    <a:pt x="1032320" y="1964690"/>
                  </a:cubicBezTo>
                  <a:cubicBezTo>
                    <a:pt x="1040871" y="1962150"/>
                    <a:pt x="1048200" y="1960880"/>
                    <a:pt x="1056751" y="1958340"/>
                  </a:cubicBezTo>
                  <a:cubicBezTo>
                    <a:pt x="1061637" y="1957070"/>
                    <a:pt x="1065302" y="1954530"/>
                    <a:pt x="1070188" y="1953260"/>
                  </a:cubicBezTo>
                  <a:cubicBezTo>
                    <a:pt x="1073853" y="1951990"/>
                    <a:pt x="1076296" y="1951990"/>
                    <a:pt x="1079961" y="1950720"/>
                  </a:cubicBezTo>
                  <a:lnTo>
                    <a:pt x="1092176" y="1950720"/>
                  </a:lnTo>
                  <a:cubicBezTo>
                    <a:pt x="1094619" y="1950720"/>
                    <a:pt x="1098284" y="1950720"/>
                    <a:pt x="1100727" y="1949450"/>
                  </a:cubicBezTo>
                  <a:cubicBezTo>
                    <a:pt x="1101949" y="1946910"/>
                    <a:pt x="1104392" y="1943100"/>
                    <a:pt x="1105613" y="1943100"/>
                  </a:cubicBezTo>
                  <a:cubicBezTo>
                    <a:pt x="1109278" y="1943100"/>
                    <a:pt x="1111721" y="1945640"/>
                    <a:pt x="1115386" y="1946910"/>
                  </a:cubicBezTo>
                  <a:cubicBezTo>
                    <a:pt x="1116608" y="1946910"/>
                    <a:pt x="1116608" y="1948180"/>
                    <a:pt x="1116608" y="1949450"/>
                  </a:cubicBezTo>
                  <a:cubicBezTo>
                    <a:pt x="1121494" y="1954530"/>
                    <a:pt x="1125158" y="1960880"/>
                    <a:pt x="1130045" y="1965960"/>
                  </a:cubicBezTo>
                  <a:cubicBezTo>
                    <a:pt x="1136153" y="1972310"/>
                    <a:pt x="1142260" y="1972310"/>
                    <a:pt x="1145925" y="1968500"/>
                  </a:cubicBezTo>
                  <a:cubicBezTo>
                    <a:pt x="1152033" y="1963420"/>
                    <a:pt x="1156919" y="1959610"/>
                    <a:pt x="1165470" y="1962150"/>
                  </a:cubicBezTo>
                  <a:cubicBezTo>
                    <a:pt x="1166692" y="1962150"/>
                    <a:pt x="1169135" y="1963420"/>
                    <a:pt x="1170356" y="1962150"/>
                  </a:cubicBezTo>
                  <a:cubicBezTo>
                    <a:pt x="1176464" y="1959610"/>
                    <a:pt x="1183794" y="1957070"/>
                    <a:pt x="1189902" y="1953260"/>
                  </a:cubicBezTo>
                  <a:cubicBezTo>
                    <a:pt x="1193566" y="1951990"/>
                    <a:pt x="1198452" y="1951990"/>
                    <a:pt x="1199674" y="1949450"/>
                  </a:cubicBezTo>
                  <a:cubicBezTo>
                    <a:pt x="1203339" y="1941830"/>
                    <a:pt x="1209447" y="1938020"/>
                    <a:pt x="1215554" y="1932940"/>
                  </a:cubicBezTo>
                  <a:cubicBezTo>
                    <a:pt x="1219219" y="1929130"/>
                    <a:pt x="1222884" y="1924050"/>
                    <a:pt x="1226549" y="1922780"/>
                  </a:cubicBezTo>
                  <a:cubicBezTo>
                    <a:pt x="1235099" y="1920240"/>
                    <a:pt x="1241207" y="1912620"/>
                    <a:pt x="1248537" y="1907540"/>
                  </a:cubicBezTo>
                  <a:cubicBezTo>
                    <a:pt x="1254644" y="1903730"/>
                    <a:pt x="1258309" y="1896110"/>
                    <a:pt x="1264417" y="1894840"/>
                  </a:cubicBezTo>
                  <a:cubicBezTo>
                    <a:pt x="1274190" y="1892300"/>
                    <a:pt x="1281519" y="1885950"/>
                    <a:pt x="1290070" y="1879600"/>
                  </a:cubicBezTo>
                  <a:cubicBezTo>
                    <a:pt x="1294956" y="1875790"/>
                    <a:pt x="1301064" y="1873250"/>
                    <a:pt x="1307172" y="1874520"/>
                  </a:cubicBezTo>
                  <a:cubicBezTo>
                    <a:pt x="1310836" y="1875790"/>
                    <a:pt x="1315723" y="1874520"/>
                    <a:pt x="1318166" y="1873250"/>
                  </a:cubicBezTo>
                  <a:cubicBezTo>
                    <a:pt x="1323052" y="1870710"/>
                    <a:pt x="1327938" y="1866900"/>
                    <a:pt x="1332825" y="1864360"/>
                  </a:cubicBezTo>
                  <a:cubicBezTo>
                    <a:pt x="1336489" y="1861820"/>
                    <a:pt x="1340154" y="1859280"/>
                    <a:pt x="1343819" y="1859280"/>
                  </a:cubicBezTo>
                  <a:cubicBezTo>
                    <a:pt x="1356034" y="1858010"/>
                    <a:pt x="1365807" y="1855470"/>
                    <a:pt x="1371915" y="1842770"/>
                  </a:cubicBezTo>
                  <a:cubicBezTo>
                    <a:pt x="1374358" y="1837690"/>
                    <a:pt x="1386574" y="1831340"/>
                    <a:pt x="1391460" y="1833880"/>
                  </a:cubicBezTo>
                  <a:cubicBezTo>
                    <a:pt x="1400011" y="1837690"/>
                    <a:pt x="1406119" y="1835150"/>
                    <a:pt x="1411005" y="1827530"/>
                  </a:cubicBezTo>
                  <a:cubicBezTo>
                    <a:pt x="1414670" y="1823720"/>
                    <a:pt x="1419556" y="1824990"/>
                    <a:pt x="1423221" y="1827530"/>
                  </a:cubicBezTo>
                  <a:cubicBezTo>
                    <a:pt x="1425664" y="1830070"/>
                    <a:pt x="1428107" y="1831340"/>
                    <a:pt x="1430550" y="1831340"/>
                  </a:cubicBezTo>
                  <a:cubicBezTo>
                    <a:pt x="1439101" y="1832610"/>
                    <a:pt x="1448873" y="1831340"/>
                    <a:pt x="1457424" y="1832610"/>
                  </a:cubicBezTo>
                  <a:cubicBezTo>
                    <a:pt x="1464754" y="1833880"/>
                    <a:pt x="1472083" y="1831340"/>
                    <a:pt x="1476969" y="1826260"/>
                  </a:cubicBezTo>
                  <a:cubicBezTo>
                    <a:pt x="1481856" y="1821180"/>
                    <a:pt x="1485520" y="1821180"/>
                    <a:pt x="1492850" y="1823720"/>
                  </a:cubicBezTo>
                  <a:cubicBezTo>
                    <a:pt x="1498958" y="1826260"/>
                    <a:pt x="1503844" y="1832610"/>
                    <a:pt x="1512395" y="1831340"/>
                  </a:cubicBezTo>
                  <a:cubicBezTo>
                    <a:pt x="1519724" y="1830070"/>
                    <a:pt x="1528275" y="1833880"/>
                    <a:pt x="1536826" y="1830070"/>
                  </a:cubicBezTo>
                  <a:lnTo>
                    <a:pt x="1541712" y="1830070"/>
                  </a:lnTo>
                  <a:cubicBezTo>
                    <a:pt x="1549042" y="1832610"/>
                    <a:pt x="1556371" y="1833880"/>
                    <a:pt x="1562479" y="1840230"/>
                  </a:cubicBezTo>
                  <a:cubicBezTo>
                    <a:pt x="1569808" y="1846580"/>
                    <a:pt x="1571030" y="1799590"/>
                    <a:pt x="1578359" y="1804670"/>
                  </a:cubicBezTo>
                  <a:cubicBezTo>
                    <a:pt x="1589353" y="1812290"/>
                    <a:pt x="1586910" y="1804670"/>
                    <a:pt x="1597904" y="1811020"/>
                  </a:cubicBezTo>
                  <a:cubicBezTo>
                    <a:pt x="1606455" y="1814830"/>
                    <a:pt x="1602791" y="1800860"/>
                    <a:pt x="1612563" y="1803400"/>
                  </a:cubicBezTo>
                  <a:cubicBezTo>
                    <a:pt x="1613785" y="1803400"/>
                    <a:pt x="1628443" y="1813560"/>
                    <a:pt x="1628443" y="1812290"/>
                  </a:cubicBezTo>
                  <a:cubicBezTo>
                    <a:pt x="1634551" y="1808480"/>
                    <a:pt x="1640659" y="1770380"/>
                    <a:pt x="1646767" y="1771650"/>
                  </a:cubicBezTo>
                  <a:cubicBezTo>
                    <a:pt x="1658982" y="1775460"/>
                    <a:pt x="1669977" y="1772920"/>
                    <a:pt x="1680971" y="1767840"/>
                  </a:cubicBezTo>
                  <a:cubicBezTo>
                    <a:pt x="1687079" y="1765300"/>
                    <a:pt x="1696851" y="1756410"/>
                    <a:pt x="1701737" y="1760220"/>
                  </a:cubicBezTo>
                  <a:cubicBezTo>
                    <a:pt x="1710288" y="1766570"/>
                    <a:pt x="1718839" y="1769110"/>
                    <a:pt x="1728612" y="1770380"/>
                  </a:cubicBezTo>
                  <a:cubicBezTo>
                    <a:pt x="1729833" y="1770380"/>
                    <a:pt x="1731055" y="1771650"/>
                    <a:pt x="1732276" y="1772920"/>
                  </a:cubicBezTo>
                  <a:cubicBezTo>
                    <a:pt x="1735941" y="1778000"/>
                    <a:pt x="1753043" y="1764030"/>
                    <a:pt x="1756708" y="1769110"/>
                  </a:cubicBezTo>
                  <a:cubicBezTo>
                    <a:pt x="1761594" y="1776730"/>
                    <a:pt x="1766480" y="1784350"/>
                    <a:pt x="1771367" y="1790700"/>
                  </a:cubicBezTo>
                  <a:cubicBezTo>
                    <a:pt x="1773810" y="1793240"/>
                    <a:pt x="1777474" y="1794510"/>
                    <a:pt x="1778696" y="1797050"/>
                  </a:cubicBezTo>
                  <a:cubicBezTo>
                    <a:pt x="1779918" y="1803400"/>
                    <a:pt x="1782361" y="1805940"/>
                    <a:pt x="1788469" y="1805940"/>
                  </a:cubicBezTo>
                  <a:cubicBezTo>
                    <a:pt x="1792133" y="1805940"/>
                    <a:pt x="1795798" y="1807210"/>
                    <a:pt x="1798241" y="1809750"/>
                  </a:cubicBezTo>
                  <a:cubicBezTo>
                    <a:pt x="1804349" y="1813560"/>
                    <a:pt x="1809235" y="1817370"/>
                    <a:pt x="1814121" y="1821180"/>
                  </a:cubicBezTo>
                  <a:cubicBezTo>
                    <a:pt x="1820229" y="1824990"/>
                    <a:pt x="1826337" y="1828800"/>
                    <a:pt x="1828780" y="1835150"/>
                  </a:cubicBezTo>
                  <a:cubicBezTo>
                    <a:pt x="1830002" y="1837690"/>
                    <a:pt x="1831223" y="1838960"/>
                    <a:pt x="1832445" y="1840230"/>
                  </a:cubicBezTo>
                  <a:cubicBezTo>
                    <a:pt x="1837331" y="1845310"/>
                    <a:pt x="1842217" y="1849120"/>
                    <a:pt x="1847104" y="1854200"/>
                  </a:cubicBezTo>
                  <a:cubicBezTo>
                    <a:pt x="1854433" y="1860550"/>
                    <a:pt x="1860541" y="1868170"/>
                    <a:pt x="1867870" y="1874520"/>
                  </a:cubicBezTo>
                  <a:cubicBezTo>
                    <a:pt x="1870313" y="1875790"/>
                    <a:pt x="1872756" y="1878330"/>
                    <a:pt x="1875200" y="1879600"/>
                  </a:cubicBezTo>
                  <a:cubicBezTo>
                    <a:pt x="1880086" y="1882140"/>
                    <a:pt x="1884972" y="1884680"/>
                    <a:pt x="1888637" y="1888490"/>
                  </a:cubicBezTo>
                  <a:cubicBezTo>
                    <a:pt x="1892302" y="1892300"/>
                    <a:pt x="1909403" y="1869440"/>
                    <a:pt x="1911847" y="1874520"/>
                  </a:cubicBezTo>
                  <a:cubicBezTo>
                    <a:pt x="1911847" y="1875790"/>
                    <a:pt x="1913068" y="1875790"/>
                    <a:pt x="1914290" y="1875790"/>
                  </a:cubicBezTo>
                  <a:cubicBezTo>
                    <a:pt x="1921619" y="1882140"/>
                    <a:pt x="1928949" y="1879600"/>
                    <a:pt x="1936278" y="1877060"/>
                  </a:cubicBezTo>
                  <a:cubicBezTo>
                    <a:pt x="1938721" y="1875790"/>
                    <a:pt x="1941164" y="1874520"/>
                    <a:pt x="1942386" y="1875790"/>
                  </a:cubicBezTo>
                  <a:cubicBezTo>
                    <a:pt x="1950937" y="1879600"/>
                    <a:pt x="1957045" y="1888490"/>
                    <a:pt x="1968039" y="1889760"/>
                  </a:cubicBezTo>
                  <a:cubicBezTo>
                    <a:pt x="1968039" y="1889760"/>
                    <a:pt x="1969260" y="1889760"/>
                    <a:pt x="1969260" y="1891030"/>
                  </a:cubicBezTo>
                  <a:cubicBezTo>
                    <a:pt x="1971703" y="1898650"/>
                    <a:pt x="1979033" y="1898650"/>
                    <a:pt x="1985140" y="1899920"/>
                  </a:cubicBezTo>
                  <a:cubicBezTo>
                    <a:pt x="1988805" y="1899920"/>
                    <a:pt x="1992470" y="1901190"/>
                    <a:pt x="1994913" y="1902460"/>
                  </a:cubicBezTo>
                  <a:cubicBezTo>
                    <a:pt x="2002243" y="1906270"/>
                    <a:pt x="2009572" y="1911350"/>
                    <a:pt x="2018123" y="1913890"/>
                  </a:cubicBezTo>
                  <a:cubicBezTo>
                    <a:pt x="2029117" y="1917700"/>
                    <a:pt x="2040111" y="1920240"/>
                    <a:pt x="2048662" y="1926590"/>
                  </a:cubicBezTo>
                  <a:cubicBezTo>
                    <a:pt x="2049883" y="1926590"/>
                    <a:pt x="2051105" y="1926590"/>
                    <a:pt x="2051105" y="1927860"/>
                  </a:cubicBezTo>
                  <a:cubicBezTo>
                    <a:pt x="2054770" y="1930400"/>
                    <a:pt x="2060878" y="1931670"/>
                    <a:pt x="2063321" y="1935480"/>
                  </a:cubicBezTo>
                  <a:cubicBezTo>
                    <a:pt x="2066986" y="1943100"/>
                    <a:pt x="2076758" y="1941830"/>
                    <a:pt x="2081644" y="1948180"/>
                  </a:cubicBezTo>
                  <a:lnTo>
                    <a:pt x="2082866" y="1948180"/>
                  </a:lnTo>
                  <a:cubicBezTo>
                    <a:pt x="2087752" y="1948180"/>
                    <a:pt x="2092638" y="1949450"/>
                    <a:pt x="2098746" y="1949450"/>
                  </a:cubicBezTo>
                  <a:cubicBezTo>
                    <a:pt x="2101189" y="1948180"/>
                    <a:pt x="2104854" y="1945640"/>
                    <a:pt x="2107297" y="1945640"/>
                  </a:cubicBezTo>
                  <a:cubicBezTo>
                    <a:pt x="2118291" y="1949450"/>
                    <a:pt x="2129285" y="1949450"/>
                    <a:pt x="2136615" y="1939290"/>
                  </a:cubicBezTo>
                  <a:cubicBezTo>
                    <a:pt x="2137836" y="1938020"/>
                    <a:pt x="2140279" y="1938020"/>
                    <a:pt x="2142723" y="1938020"/>
                  </a:cubicBezTo>
                  <a:lnTo>
                    <a:pt x="2152495" y="1938020"/>
                  </a:lnTo>
                  <a:cubicBezTo>
                    <a:pt x="2163489" y="1935480"/>
                    <a:pt x="2173262" y="1932940"/>
                    <a:pt x="2184256" y="1931670"/>
                  </a:cubicBezTo>
                  <a:cubicBezTo>
                    <a:pt x="2189142" y="1930400"/>
                    <a:pt x="2195250" y="1932940"/>
                    <a:pt x="2200136" y="1934210"/>
                  </a:cubicBezTo>
                  <a:cubicBezTo>
                    <a:pt x="2205022" y="1935480"/>
                    <a:pt x="2209909" y="1935480"/>
                    <a:pt x="2214795" y="1935480"/>
                  </a:cubicBezTo>
                  <a:cubicBezTo>
                    <a:pt x="2220903" y="1935480"/>
                    <a:pt x="2225789" y="1932940"/>
                    <a:pt x="2231897" y="1932940"/>
                  </a:cubicBezTo>
                  <a:cubicBezTo>
                    <a:pt x="2236783" y="1931670"/>
                    <a:pt x="2242891" y="1931670"/>
                    <a:pt x="2247777" y="1930400"/>
                  </a:cubicBezTo>
                  <a:cubicBezTo>
                    <a:pt x="2258771" y="1927860"/>
                    <a:pt x="2268544" y="1925320"/>
                    <a:pt x="2279538" y="1924050"/>
                  </a:cubicBezTo>
                  <a:cubicBezTo>
                    <a:pt x="2286867" y="1880870"/>
                    <a:pt x="2285646" y="1830070"/>
                    <a:pt x="2285646" y="1778000"/>
                  </a:cubicBezTo>
                  <a:close/>
                </a:path>
              </a:pathLst>
            </a:custGeom>
            <a:blipFill>
              <a:blip r:embed="rId3"/>
              <a:stretch>
                <a:fillRect l="-145702" t="63" r="-769100" b="-66915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130404" y="3268442"/>
            <a:ext cx="7417563" cy="6283112"/>
            <a:chOff x="0" y="0"/>
            <a:chExt cx="2374900" cy="2011680"/>
          </a:xfrm>
        </p:grpSpPr>
        <p:sp>
          <p:nvSpPr>
            <p:cNvPr id="13" name="Freeform 13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7"/>
              <a:stretch>
                <a:fillRect l="-3171" r="-317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683081" y="857250"/>
            <a:ext cx="12293805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EBDA"/>
                </a:solidFill>
                <a:latin typeface="Della Respira"/>
              </a:rPr>
              <a:t>A Look into the Game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6982" y="9134268"/>
            <a:ext cx="3412106" cy="12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445748"/>
                </a:solidFill>
                <a:latin typeface="Midan"/>
              </a:rPr>
              <a:t>Photo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2534" y="9042400"/>
            <a:ext cx="3513960" cy="12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445748"/>
                </a:solidFill>
                <a:latin typeface="Midan"/>
              </a:rPr>
              <a:t>Photo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414</Words>
  <Application>Microsoft Office PowerPoint</Application>
  <PresentationFormat>Custom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Della Respira</vt:lpstr>
      <vt:lpstr>Midan Bold</vt:lpstr>
      <vt:lpstr>Midan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Cream Vintage Aesthetic Group Project Presentation</dc:title>
  <cp:lastModifiedBy>JSL SasiRekha</cp:lastModifiedBy>
  <cp:revision>2</cp:revision>
  <dcterms:created xsi:type="dcterms:W3CDTF">2006-08-16T00:00:00Z</dcterms:created>
  <dcterms:modified xsi:type="dcterms:W3CDTF">2024-05-02T07:42:29Z</dcterms:modified>
  <dc:identifier>DAGDodbtnBg</dc:identifier>
</cp:coreProperties>
</file>